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98" r:id="rId6"/>
    <p:sldId id="297" r:id="rId7"/>
    <p:sldId id="353" r:id="rId8"/>
    <p:sldId id="354" r:id="rId9"/>
    <p:sldId id="355" r:id="rId10"/>
    <p:sldId id="358" r:id="rId11"/>
    <p:sldId id="356" r:id="rId12"/>
    <p:sldId id="361" r:id="rId13"/>
    <p:sldId id="357" r:id="rId14"/>
    <p:sldId id="261" r:id="rId15"/>
    <p:sldId id="306" r:id="rId16"/>
    <p:sldId id="317" r:id="rId17"/>
    <p:sldId id="327" r:id="rId18"/>
    <p:sldId id="329" r:id="rId19"/>
    <p:sldId id="263" r:id="rId20"/>
    <p:sldId id="326" r:id="rId21"/>
    <p:sldId id="334" r:id="rId2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35D93F-C1A1-4848-AAB8-0DCB1D0DFDE5}" v="63" dt="2021-02-13T12:09:21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89681" autoAdjust="0"/>
  </p:normalViewPr>
  <p:slideViewPr>
    <p:cSldViewPr>
      <p:cViewPr varScale="1">
        <p:scale>
          <a:sx n="42" d="100"/>
          <a:sy n="42" d="100"/>
        </p:scale>
        <p:origin x="13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łgorzata Kozioł" userId="8f1de92cf7ead6b6" providerId="LiveId" clId="{EF35D93F-C1A1-4848-AAB8-0DCB1D0DFDE5}"/>
    <pc:docChg chg="undo custSel delSld modSld">
      <pc:chgData name="Małgorzata Kozioł" userId="8f1de92cf7ead6b6" providerId="LiveId" clId="{EF35D93F-C1A1-4848-AAB8-0DCB1D0DFDE5}" dt="2021-02-13T12:11:30.356" v="1128" actId="1582"/>
      <pc:docMkLst>
        <pc:docMk/>
      </pc:docMkLst>
      <pc:sldChg chg="modSp mod">
        <pc:chgData name="Małgorzata Kozioł" userId="8f1de92cf7ead6b6" providerId="LiveId" clId="{EF35D93F-C1A1-4848-AAB8-0DCB1D0DFDE5}" dt="2021-02-09T19:03:53.737" v="3" actId="1076"/>
        <pc:sldMkLst>
          <pc:docMk/>
          <pc:sldMk cId="0" sldId="256"/>
        </pc:sldMkLst>
        <pc:spChg chg="mod">
          <ac:chgData name="Małgorzata Kozioł" userId="8f1de92cf7ead6b6" providerId="LiveId" clId="{EF35D93F-C1A1-4848-AAB8-0DCB1D0DFDE5}" dt="2021-02-09T19:03:53.737" v="3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łgorzata Kozioł" userId="8f1de92cf7ead6b6" providerId="LiveId" clId="{EF35D93F-C1A1-4848-AAB8-0DCB1D0DFDE5}" dt="2021-02-09T19:03:38.738" v="0" actId="1076"/>
          <ac:spMkLst>
            <pc:docMk/>
            <pc:sldMk cId="0" sldId="256"/>
            <ac:spMk id="6" creationId="{00000000-0000-0000-0000-000000000000}"/>
          </ac:spMkLst>
        </pc:spChg>
        <pc:picChg chg="mod">
          <ac:chgData name="Małgorzata Kozioł" userId="8f1de92cf7ead6b6" providerId="LiveId" clId="{EF35D93F-C1A1-4848-AAB8-0DCB1D0DFDE5}" dt="2021-02-09T19:03:42.926" v="1" actId="1076"/>
          <ac:picMkLst>
            <pc:docMk/>
            <pc:sldMk cId="0" sldId="256"/>
            <ac:picMk id="1026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09T19:03:46.899" v="2" actId="1076"/>
          <ac:picMkLst>
            <pc:docMk/>
            <pc:sldMk cId="0" sldId="256"/>
            <ac:picMk id="2052" creationId="{00000000-0000-0000-0000-000000000000}"/>
          </ac:picMkLst>
        </pc:picChg>
      </pc:sldChg>
      <pc:sldChg chg="addSp delSp modSp mod">
        <pc:chgData name="Małgorzata Kozioł" userId="8f1de92cf7ead6b6" providerId="LiveId" clId="{EF35D93F-C1A1-4848-AAB8-0DCB1D0DFDE5}" dt="2021-02-09T20:17:19.766" v="157" actId="1076"/>
        <pc:sldMkLst>
          <pc:docMk/>
          <pc:sldMk cId="0" sldId="261"/>
        </pc:sldMkLst>
        <pc:spChg chg="mod">
          <ac:chgData name="Małgorzata Kozioł" userId="8f1de92cf7ead6b6" providerId="LiveId" clId="{EF35D93F-C1A1-4848-AAB8-0DCB1D0DFDE5}" dt="2021-02-09T20:10:47.921" v="125" actId="1076"/>
          <ac:spMkLst>
            <pc:docMk/>
            <pc:sldMk cId="0" sldId="261"/>
            <ac:spMk id="2" creationId="{00000000-0000-0000-0000-000000000000}"/>
          </ac:spMkLst>
        </pc:spChg>
        <pc:picChg chg="add mod">
          <ac:chgData name="Małgorzata Kozioł" userId="8f1de92cf7ead6b6" providerId="LiveId" clId="{EF35D93F-C1A1-4848-AAB8-0DCB1D0DFDE5}" dt="2021-02-09T20:16:51.757" v="148" actId="1076"/>
          <ac:picMkLst>
            <pc:docMk/>
            <pc:sldMk cId="0" sldId="261"/>
            <ac:picMk id="4" creationId="{17F41131-2729-47F9-83B1-D1358D6944F9}"/>
          </ac:picMkLst>
        </pc:picChg>
        <pc:picChg chg="mod">
          <ac:chgData name="Małgorzata Kozioł" userId="8f1de92cf7ead6b6" providerId="LiveId" clId="{EF35D93F-C1A1-4848-AAB8-0DCB1D0DFDE5}" dt="2021-02-09T20:16:55.942" v="149" actId="1076"/>
          <ac:picMkLst>
            <pc:docMk/>
            <pc:sldMk cId="0" sldId="261"/>
            <ac:picMk id="11266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09T20:17:19.766" v="157" actId="1076"/>
          <ac:picMkLst>
            <pc:docMk/>
            <pc:sldMk cId="0" sldId="261"/>
            <ac:picMk id="11268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09T20:17:15.716" v="156" actId="1076"/>
          <ac:picMkLst>
            <pc:docMk/>
            <pc:sldMk cId="0" sldId="261"/>
            <ac:picMk id="11269" creationId="{00000000-0000-0000-0000-000000000000}"/>
          </ac:picMkLst>
        </pc:picChg>
        <pc:picChg chg="del">
          <ac:chgData name="Małgorzata Kozioł" userId="8f1de92cf7ead6b6" providerId="LiveId" clId="{EF35D93F-C1A1-4848-AAB8-0DCB1D0DFDE5}" dt="2021-02-09T20:10:11.253" v="112" actId="478"/>
          <ac:picMkLst>
            <pc:docMk/>
            <pc:sldMk cId="0" sldId="261"/>
            <ac:picMk id="11270" creationId="{00000000-0000-0000-0000-000000000000}"/>
          </ac:picMkLst>
        </pc:picChg>
      </pc:sldChg>
      <pc:sldChg chg="addSp delSp modSp mod">
        <pc:chgData name="Małgorzata Kozioł" userId="8f1de92cf7ead6b6" providerId="LiveId" clId="{EF35D93F-C1A1-4848-AAB8-0DCB1D0DFDE5}" dt="2021-02-13T11:48:15.151" v="1003" actId="1076"/>
        <pc:sldMkLst>
          <pc:docMk/>
          <pc:sldMk cId="0" sldId="263"/>
        </pc:sldMkLst>
        <pc:spChg chg="mod">
          <ac:chgData name="Małgorzata Kozioł" userId="8f1de92cf7ead6b6" providerId="LiveId" clId="{EF35D93F-C1A1-4848-AAB8-0DCB1D0DFDE5}" dt="2021-02-13T11:48:12.085" v="1002" actId="1076"/>
          <ac:spMkLst>
            <pc:docMk/>
            <pc:sldMk cId="0" sldId="263"/>
            <ac:spMk id="2" creationId="{00000000-0000-0000-0000-000000000000}"/>
          </ac:spMkLst>
        </pc:spChg>
        <pc:spChg chg="add mod ord">
          <ac:chgData name="Małgorzata Kozioł" userId="8f1de92cf7ead6b6" providerId="LiveId" clId="{EF35D93F-C1A1-4848-AAB8-0DCB1D0DFDE5}" dt="2021-02-13T11:47:38.176" v="1000" actId="1076"/>
          <ac:spMkLst>
            <pc:docMk/>
            <pc:sldMk cId="0" sldId="263"/>
            <ac:spMk id="7" creationId="{659091F3-043E-4C99-B3D3-43D4673C5739}"/>
          </ac:spMkLst>
        </pc:spChg>
        <pc:spChg chg="mod ord">
          <ac:chgData name="Małgorzata Kozioł" userId="8f1de92cf7ead6b6" providerId="LiveId" clId="{EF35D93F-C1A1-4848-AAB8-0DCB1D0DFDE5}" dt="2021-02-13T11:47:42.088" v="1001" actId="1076"/>
          <ac:spMkLst>
            <pc:docMk/>
            <pc:sldMk cId="0" sldId="263"/>
            <ac:spMk id="22534" creationId="{00000000-0000-0000-0000-000000000000}"/>
          </ac:spMkLst>
        </pc:spChg>
        <pc:picChg chg="add del mod">
          <ac:chgData name="Małgorzata Kozioł" userId="8f1de92cf7ead6b6" providerId="LiveId" clId="{EF35D93F-C1A1-4848-AAB8-0DCB1D0DFDE5}" dt="2021-02-09T21:13:48.079" v="362" actId="478"/>
          <ac:picMkLst>
            <pc:docMk/>
            <pc:sldMk cId="0" sldId="263"/>
            <ac:picMk id="4" creationId="{BB6F7D65-3263-4F96-B553-DCBE84F9BFF3}"/>
          </ac:picMkLst>
        </pc:picChg>
        <pc:picChg chg="add mod">
          <ac:chgData name="Małgorzata Kozioł" userId="8f1de92cf7ead6b6" providerId="LiveId" clId="{EF35D93F-C1A1-4848-AAB8-0DCB1D0DFDE5}" dt="2021-02-13T11:48:15.151" v="1003" actId="1076"/>
          <ac:picMkLst>
            <pc:docMk/>
            <pc:sldMk cId="0" sldId="263"/>
            <ac:picMk id="6" creationId="{1F53CC0B-BD50-4130-80E5-11578F9AC9DA}"/>
          </ac:picMkLst>
        </pc:picChg>
        <pc:picChg chg="mod">
          <ac:chgData name="Małgorzata Kozioł" userId="8f1de92cf7ead6b6" providerId="LiveId" clId="{EF35D93F-C1A1-4848-AAB8-0DCB1D0DFDE5}" dt="2021-02-13T11:47:31.516" v="998" actId="1076"/>
          <ac:picMkLst>
            <pc:docMk/>
            <pc:sldMk cId="0" sldId="263"/>
            <ac:picMk id="9" creationId="{00000000-0000-0000-0000-000000000000}"/>
          </ac:picMkLst>
        </pc:picChg>
        <pc:picChg chg="del mod">
          <ac:chgData name="Małgorzata Kozioł" userId="8f1de92cf7ead6b6" providerId="LiveId" clId="{EF35D93F-C1A1-4848-AAB8-0DCB1D0DFDE5}" dt="2021-02-09T21:14:29.527" v="373" actId="478"/>
          <ac:picMkLst>
            <pc:docMk/>
            <pc:sldMk cId="0" sldId="263"/>
            <ac:picMk id="22533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47:34.331" v="999" actId="1076"/>
          <ac:picMkLst>
            <pc:docMk/>
            <pc:sldMk cId="0" sldId="263"/>
            <ac:picMk id="22535" creationId="{00000000-0000-0000-0000-000000000000}"/>
          </ac:picMkLst>
        </pc:picChg>
      </pc:sldChg>
      <pc:sldChg chg="del">
        <pc:chgData name="Małgorzata Kozioł" userId="8f1de92cf7ead6b6" providerId="LiveId" clId="{EF35D93F-C1A1-4848-AAB8-0DCB1D0DFDE5}" dt="2021-02-09T21:15:16.502" v="384" actId="2696"/>
        <pc:sldMkLst>
          <pc:docMk/>
          <pc:sldMk cId="0" sldId="265"/>
        </pc:sldMkLst>
      </pc:sldChg>
      <pc:sldChg chg="del">
        <pc:chgData name="Małgorzata Kozioł" userId="8f1de92cf7ead6b6" providerId="LiveId" clId="{EF35D93F-C1A1-4848-AAB8-0DCB1D0DFDE5}" dt="2021-02-09T21:26:36.411" v="468" actId="2696"/>
        <pc:sldMkLst>
          <pc:docMk/>
          <pc:sldMk cId="0" sldId="282"/>
        </pc:sldMkLst>
      </pc:sldChg>
      <pc:sldChg chg="del">
        <pc:chgData name="Małgorzata Kozioł" userId="8f1de92cf7ead6b6" providerId="LiveId" clId="{EF35D93F-C1A1-4848-AAB8-0DCB1D0DFDE5}" dt="2021-02-09T21:16:17.409" v="386" actId="2696"/>
        <pc:sldMkLst>
          <pc:docMk/>
          <pc:sldMk cId="0" sldId="294"/>
        </pc:sldMkLst>
      </pc:sldChg>
      <pc:sldChg chg="del">
        <pc:chgData name="Małgorzata Kozioł" userId="8f1de92cf7ead6b6" providerId="LiveId" clId="{EF35D93F-C1A1-4848-AAB8-0DCB1D0DFDE5}" dt="2021-02-09T20:08:48.908" v="107" actId="2696"/>
        <pc:sldMkLst>
          <pc:docMk/>
          <pc:sldMk cId="0" sldId="299"/>
        </pc:sldMkLst>
      </pc:sldChg>
      <pc:sldChg chg="del">
        <pc:chgData name="Małgorzata Kozioł" userId="8f1de92cf7ead6b6" providerId="LiveId" clId="{EF35D93F-C1A1-4848-AAB8-0DCB1D0DFDE5}" dt="2021-02-09T20:17:42.563" v="158" actId="2696"/>
        <pc:sldMkLst>
          <pc:docMk/>
          <pc:sldMk cId="0" sldId="303"/>
        </pc:sldMkLst>
      </pc:sldChg>
      <pc:sldChg chg="addSp modSp mod">
        <pc:chgData name="Małgorzata Kozioł" userId="8f1de92cf7ead6b6" providerId="LiveId" clId="{EF35D93F-C1A1-4848-AAB8-0DCB1D0DFDE5}" dt="2021-02-13T11:50:20.669" v="1024" actId="1582"/>
        <pc:sldMkLst>
          <pc:docMk/>
          <pc:sldMk cId="0" sldId="306"/>
        </pc:sldMkLst>
        <pc:spChg chg="mod">
          <ac:chgData name="Małgorzata Kozioł" userId="8f1de92cf7ead6b6" providerId="LiveId" clId="{EF35D93F-C1A1-4848-AAB8-0DCB1D0DFDE5}" dt="2021-02-09T20:48:52.944" v="205" actId="1076"/>
          <ac:spMkLst>
            <pc:docMk/>
            <pc:sldMk cId="0" sldId="306"/>
            <ac:spMk id="2" creationId="{00000000-0000-0000-0000-000000000000}"/>
          </ac:spMkLst>
        </pc:spChg>
        <pc:picChg chg="add mod ord">
          <ac:chgData name="Małgorzata Kozioł" userId="8f1de92cf7ead6b6" providerId="LiveId" clId="{EF35D93F-C1A1-4848-AAB8-0DCB1D0DFDE5}" dt="2021-02-13T09:42:42.947" v="595" actId="1076"/>
          <ac:picMkLst>
            <pc:docMk/>
            <pc:sldMk cId="0" sldId="306"/>
            <ac:picMk id="4" creationId="{C209E244-7C02-4ED5-94AD-0AAEC6751B80}"/>
          </ac:picMkLst>
        </pc:picChg>
        <pc:picChg chg="mod ord">
          <ac:chgData name="Małgorzata Kozioł" userId="8f1de92cf7ead6b6" providerId="LiveId" clId="{EF35D93F-C1A1-4848-AAB8-0DCB1D0DFDE5}" dt="2021-02-13T09:42:52.706" v="596" actId="1076"/>
          <ac:picMkLst>
            <pc:docMk/>
            <pc:sldMk cId="0" sldId="306"/>
            <ac:picMk id="15363" creationId="{00000000-0000-0000-0000-000000000000}"/>
          </ac:picMkLst>
        </pc:picChg>
        <pc:picChg chg="mod ord">
          <ac:chgData name="Małgorzata Kozioł" userId="8f1de92cf7ead6b6" providerId="LiveId" clId="{EF35D93F-C1A1-4848-AAB8-0DCB1D0DFDE5}" dt="2021-02-13T09:42:11.140" v="592"/>
          <ac:picMkLst>
            <pc:docMk/>
            <pc:sldMk cId="0" sldId="306"/>
            <ac:picMk id="15364" creationId="{00000000-0000-0000-0000-000000000000}"/>
          </ac:picMkLst>
        </pc:picChg>
        <pc:picChg chg="mod ord">
          <ac:chgData name="Małgorzata Kozioł" userId="8f1de92cf7ead6b6" providerId="LiveId" clId="{EF35D93F-C1A1-4848-AAB8-0DCB1D0DFDE5}" dt="2021-02-13T11:50:20.669" v="1024" actId="1582"/>
          <ac:picMkLst>
            <pc:docMk/>
            <pc:sldMk cId="0" sldId="306"/>
            <ac:picMk id="15365" creationId="{00000000-0000-0000-0000-000000000000}"/>
          </ac:picMkLst>
        </pc:picChg>
        <pc:picChg chg="mod ord">
          <ac:chgData name="Małgorzata Kozioł" userId="8f1de92cf7ead6b6" providerId="LiveId" clId="{EF35D93F-C1A1-4848-AAB8-0DCB1D0DFDE5}" dt="2021-02-13T09:55:57.614" v="658" actId="1076"/>
          <ac:picMkLst>
            <pc:docMk/>
            <pc:sldMk cId="0" sldId="306"/>
            <ac:picMk id="15366" creationId="{00000000-0000-0000-0000-000000000000}"/>
          </ac:picMkLst>
        </pc:picChg>
      </pc:sldChg>
      <pc:sldChg chg="del">
        <pc:chgData name="Małgorzata Kozioł" userId="8f1de92cf7ead6b6" providerId="LiveId" clId="{EF35D93F-C1A1-4848-AAB8-0DCB1D0DFDE5}" dt="2021-02-09T20:49:18.392" v="208" actId="2696"/>
        <pc:sldMkLst>
          <pc:docMk/>
          <pc:sldMk cId="0" sldId="307"/>
        </pc:sldMkLst>
      </pc:sldChg>
      <pc:sldChg chg="del">
        <pc:chgData name="Małgorzata Kozioł" userId="8f1de92cf7ead6b6" providerId="LiveId" clId="{EF35D93F-C1A1-4848-AAB8-0DCB1D0DFDE5}" dt="2021-02-09T20:09:00.821" v="108" actId="2696"/>
        <pc:sldMkLst>
          <pc:docMk/>
          <pc:sldMk cId="0" sldId="311"/>
        </pc:sldMkLst>
      </pc:sldChg>
      <pc:sldChg chg="delSp modSp mod">
        <pc:chgData name="Małgorzata Kozioł" userId="8f1de92cf7ead6b6" providerId="LiveId" clId="{EF35D93F-C1A1-4848-AAB8-0DCB1D0DFDE5}" dt="2021-02-13T11:49:51.074" v="1022" actId="1076"/>
        <pc:sldMkLst>
          <pc:docMk/>
          <pc:sldMk cId="0" sldId="317"/>
        </pc:sldMkLst>
        <pc:spChg chg="del mod">
          <ac:chgData name="Małgorzata Kozioł" userId="8f1de92cf7ead6b6" providerId="LiveId" clId="{EF35D93F-C1A1-4848-AAB8-0DCB1D0DFDE5}" dt="2021-02-09T20:52:49.154" v="215" actId="21"/>
          <ac:spMkLst>
            <pc:docMk/>
            <pc:sldMk cId="0" sldId="317"/>
            <ac:spMk id="17415" creationId="{00000000-0000-0000-0000-000000000000}"/>
          </ac:spMkLst>
        </pc:spChg>
        <pc:picChg chg="mod">
          <ac:chgData name="Małgorzata Kozioł" userId="8f1de92cf7ead6b6" providerId="LiveId" clId="{EF35D93F-C1A1-4848-AAB8-0DCB1D0DFDE5}" dt="2021-02-13T11:49:08.957" v="1012" actId="1076"/>
          <ac:picMkLst>
            <pc:docMk/>
            <pc:sldMk cId="0" sldId="317"/>
            <ac:picMk id="8" creationId="{00000000-0000-0000-0000-000000000000}"/>
          </ac:picMkLst>
        </pc:picChg>
        <pc:picChg chg="mod ord">
          <ac:chgData name="Małgorzata Kozioł" userId="8f1de92cf7ead6b6" providerId="LiveId" clId="{EF35D93F-C1A1-4848-AAB8-0DCB1D0DFDE5}" dt="2021-02-13T11:48:36.965" v="1005" actId="1582"/>
          <ac:picMkLst>
            <pc:docMk/>
            <pc:sldMk cId="0" sldId="317"/>
            <ac:picMk id="1026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49:51.074" v="1022" actId="1076"/>
          <ac:picMkLst>
            <pc:docMk/>
            <pc:sldMk cId="0" sldId="317"/>
            <ac:picMk id="17413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49:43.650" v="1021" actId="1076"/>
          <ac:picMkLst>
            <pc:docMk/>
            <pc:sldMk cId="0" sldId="317"/>
            <ac:picMk id="17414" creationId="{00000000-0000-0000-0000-000000000000}"/>
          </ac:picMkLst>
        </pc:picChg>
      </pc:sldChg>
      <pc:sldChg chg="del">
        <pc:chgData name="Małgorzata Kozioł" userId="8f1de92cf7ead6b6" providerId="LiveId" clId="{EF35D93F-C1A1-4848-AAB8-0DCB1D0DFDE5}" dt="2021-02-09T20:56:26.214" v="238" actId="2696"/>
        <pc:sldMkLst>
          <pc:docMk/>
          <pc:sldMk cId="0" sldId="318"/>
        </pc:sldMkLst>
      </pc:sldChg>
      <pc:sldChg chg="del">
        <pc:chgData name="Małgorzata Kozioł" userId="8f1de92cf7ead6b6" providerId="LiveId" clId="{EF35D93F-C1A1-4848-AAB8-0DCB1D0DFDE5}" dt="2021-02-09T20:17:53.477" v="159" actId="2696"/>
        <pc:sldMkLst>
          <pc:docMk/>
          <pc:sldMk cId="0" sldId="319"/>
        </pc:sldMkLst>
      </pc:sldChg>
      <pc:sldChg chg="del">
        <pc:chgData name="Małgorzata Kozioł" userId="8f1de92cf7ead6b6" providerId="LiveId" clId="{EF35D93F-C1A1-4848-AAB8-0DCB1D0DFDE5}" dt="2021-02-09T21:29:41.511" v="476" actId="2696"/>
        <pc:sldMkLst>
          <pc:docMk/>
          <pc:sldMk cId="0" sldId="322"/>
        </pc:sldMkLst>
      </pc:sldChg>
      <pc:sldChg chg="modSp del mod">
        <pc:chgData name="Małgorzata Kozioł" userId="8f1de92cf7ead6b6" providerId="LiveId" clId="{EF35D93F-C1A1-4848-AAB8-0DCB1D0DFDE5}" dt="2021-02-13T11:20:00.485" v="766" actId="2696"/>
        <pc:sldMkLst>
          <pc:docMk/>
          <pc:sldMk cId="0" sldId="323"/>
        </pc:sldMkLst>
        <pc:picChg chg="mod">
          <ac:chgData name="Małgorzata Kozioł" userId="8f1de92cf7ead6b6" providerId="LiveId" clId="{EF35D93F-C1A1-4848-AAB8-0DCB1D0DFDE5}" dt="2021-02-09T21:27:23.257" v="474" actId="1076"/>
          <ac:picMkLst>
            <pc:docMk/>
            <pc:sldMk cId="0" sldId="323"/>
            <ac:picMk id="6" creationId="{00000000-0000-0000-0000-000000000000}"/>
          </ac:picMkLst>
        </pc:picChg>
      </pc:sldChg>
      <pc:sldChg chg="addSp delSp modSp mod">
        <pc:chgData name="Małgorzata Kozioł" userId="8f1de92cf7ead6b6" providerId="LiveId" clId="{EF35D93F-C1A1-4848-AAB8-0DCB1D0DFDE5}" dt="2021-02-13T09:54:43.696" v="655" actId="1076"/>
        <pc:sldMkLst>
          <pc:docMk/>
          <pc:sldMk cId="0" sldId="326"/>
        </pc:sldMkLst>
        <pc:spChg chg="mod">
          <ac:chgData name="Małgorzata Kozioł" userId="8f1de92cf7ead6b6" providerId="LiveId" clId="{EF35D93F-C1A1-4848-AAB8-0DCB1D0DFDE5}" dt="2021-02-13T09:53:24.371" v="638" actId="1076"/>
          <ac:spMkLst>
            <pc:docMk/>
            <pc:sldMk cId="0" sldId="326"/>
            <ac:spMk id="2" creationId="{00000000-0000-0000-0000-000000000000}"/>
          </ac:spMkLst>
        </pc:spChg>
        <pc:picChg chg="add mod">
          <ac:chgData name="Małgorzata Kozioł" userId="8f1de92cf7ead6b6" providerId="LiveId" clId="{EF35D93F-C1A1-4848-AAB8-0DCB1D0DFDE5}" dt="2021-02-13T09:54:43.696" v="655" actId="1076"/>
          <ac:picMkLst>
            <pc:docMk/>
            <pc:sldMk cId="0" sldId="326"/>
            <ac:picMk id="4" creationId="{A929839D-1A18-426C-9DD0-9F4B417B8E85}"/>
          </ac:picMkLst>
        </pc:picChg>
        <pc:picChg chg="del">
          <ac:chgData name="Małgorzata Kozioł" userId="8f1de92cf7ead6b6" providerId="LiveId" clId="{EF35D93F-C1A1-4848-AAB8-0DCB1D0DFDE5}" dt="2021-02-09T21:17:31.391" v="392" actId="478"/>
          <ac:picMkLst>
            <pc:docMk/>
            <pc:sldMk cId="0" sldId="326"/>
            <ac:picMk id="7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54:30.536" v="651" actId="1076"/>
          <ac:picMkLst>
            <pc:docMk/>
            <pc:sldMk cId="0" sldId="326"/>
            <ac:picMk id="8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54:25.114" v="650" actId="1076"/>
          <ac:picMkLst>
            <pc:docMk/>
            <pc:sldMk cId="0" sldId="326"/>
            <ac:picMk id="10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54:40.973" v="654" actId="1076"/>
          <ac:picMkLst>
            <pc:docMk/>
            <pc:sldMk cId="0" sldId="326"/>
            <ac:picMk id="38915" creationId="{00000000-0000-0000-0000-000000000000}"/>
          </ac:picMkLst>
        </pc:picChg>
      </pc:sldChg>
      <pc:sldChg chg="modSp mod">
        <pc:chgData name="Małgorzata Kozioł" userId="8f1de92cf7ead6b6" providerId="LiveId" clId="{EF35D93F-C1A1-4848-AAB8-0DCB1D0DFDE5}" dt="2021-02-13T11:51:18.347" v="1033" actId="1582"/>
        <pc:sldMkLst>
          <pc:docMk/>
          <pc:sldMk cId="0" sldId="327"/>
        </pc:sldMkLst>
        <pc:spChg chg="mod">
          <ac:chgData name="Małgorzata Kozioł" userId="8f1de92cf7ead6b6" providerId="LiveId" clId="{EF35D93F-C1A1-4848-AAB8-0DCB1D0DFDE5}" dt="2021-02-09T20:57:48.812" v="249" actId="1076"/>
          <ac:spMkLst>
            <pc:docMk/>
            <pc:sldMk cId="0" sldId="327"/>
            <ac:spMk id="2" creationId="{00000000-0000-0000-0000-000000000000}"/>
          </ac:spMkLst>
        </pc:spChg>
        <pc:picChg chg="mod ord">
          <ac:chgData name="Małgorzata Kozioł" userId="8f1de92cf7ead6b6" providerId="LiveId" clId="{EF35D93F-C1A1-4848-AAB8-0DCB1D0DFDE5}" dt="2021-02-13T11:50:52.365" v="1029" actId="1582"/>
          <ac:picMkLst>
            <pc:docMk/>
            <pc:sldMk cId="0" sldId="327"/>
            <ac:picMk id="19459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50:39.025" v="1027" actId="1582"/>
          <ac:picMkLst>
            <pc:docMk/>
            <pc:sldMk cId="0" sldId="327"/>
            <ac:picMk id="19460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51:18.347" v="1033" actId="1582"/>
          <ac:picMkLst>
            <pc:docMk/>
            <pc:sldMk cId="0" sldId="327"/>
            <ac:picMk id="19461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51:06.628" v="1031" actId="1582"/>
          <ac:picMkLst>
            <pc:docMk/>
            <pc:sldMk cId="0" sldId="327"/>
            <ac:picMk id="19462" creationId="{00000000-0000-0000-0000-000000000000}"/>
          </ac:picMkLst>
        </pc:picChg>
      </pc:sldChg>
      <pc:sldChg chg="addSp modSp mod">
        <pc:chgData name="Małgorzata Kozioł" userId="8f1de92cf7ead6b6" providerId="LiveId" clId="{EF35D93F-C1A1-4848-AAB8-0DCB1D0DFDE5}" dt="2021-02-13T11:46:35.839" v="988" actId="20577"/>
        <pc:sldMkLst>
          <pc:docMk/>
          <pc:sldMk cId="0" sldId="329"/>
        </pc:sldMkLst>
        <pc:spChg chg="mod">
          <ac:chgData name="Małgorzata Kozioł" userId="8f1de92cf7ead6b6" providerId="LiveId" clId="{EF35D93F-C1A1-4848-AAB8-0DCB1D0DFDE5}" dt="2021-02-13T11:43:34.487" v="854" actId="1076"/>
          <ac:spMkLst>
            <pc:docMk/>
            <pc:sldMk cId="0" sldId="329"/>
            <ac:spMk id="2" creationId="{00000000-0000-0000-0000-000000000000}"/>
          </ac:spMkLst>
        </pc:spChg>
        <pc:spChg chg="add mod">
          <ac:chgData name="Małgorzata Kozioł" userId="8f1de92cf7ead6b6" providerId="LiveId" clId="{EF35D93F-C1A1-4848-AAB8-0DCB1D0DFDE5}" dt="2021-02-13T11:46:35.839" v="988" actId="20577"/>
          <ac:spMkLst>
            <pc:docMk/>
            <pc:sldMk cId="0" sldId="329"/>
            <ac:spMk id="9" creationId="{B802BDCC-0259-4CFF-BAEA-D8252E66F1D8}"/>
          </ac:spMkLst>
        </pc:spChg>
        <pc:spChg chg="mod">
          <ac:chgData name="Małgorzata Kozioł" userId="8f1de92cf7ead6b6" providerId="LiveId" clId="{EF35D93F-C1A1-4848-AAB8-0DCB1D0DFDE5}" dt="2021-02-13T11:44:15.050" v="867" actId="1076"/>
          <ac:spMkLst>
            <pc:docMk/>
            <pc:sldMk cId="0" sldId="329"/>
            <ac:spMk id="21510" creationId="{00000000-0000-0000-0000-000000000000}"/>
          </ac:spMkLst>
        </pc:spChg>
        <pc:picChg chg="add mod">
          <ac:chgData name="Małgorzata Kozioł" userId="8f1de92cf7ead6b6" providerId="LiveId" clId="{EF35D93F-C1A1-4848-AAB8-0DCB1D0DFDE5}" dt="2021-02-13T11:45:44.881" v="980" actId="1582"/>
          <ac:picMkLst>
            <pc:docMk/>
            <pc:sldMk cId="0" sldId="329"/>
            <ac:picMk id="4" creationId="{91D9BB63-C1A2-40DE-9A52-E5471FC5DA50}"/>
          </ac:picMkLst>
        </pc:picChg>
        <pc:picChg chg="mod ord">
          <ac:chgData name="Małgorzata Kozioł" userId="8f1de92cf7ead6b6" providerId="LiveId" clId="{EF35D93F-C1A1-4848-AAB8-0DCB1D0DFDE5}" dt="2021-02-13T11:45:58.280" v="982" actId="1582"/>
          <ac:picMkLst>
            <pc:docMk/>
            <pc:sldMk cId="0" sldId="329"/>
            <ac:picMk id="2050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46:29.799" v="987" actId="1582"/>
          <ac:picMkLst>
            <pc:docMk/>
            <pc:sldMk cId="0" sldId="329"/>
            <ac:picMk id="21508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46:19.211" v="985" actId="1076"/>
          <ac:picMkLst>
            <pc:docMk/>
            <pc:sldMk cId="0" sldId="329"/>
            <ac:picMk id="21509" creationId="{00000000-0000-0000-0000-000000000000}"/>
          </ac:picMkLst>
        </pc:picChg>
      </pc:sldChg>
      <pc:sldChg chg="addSp delSp modSp mod modAnim">
        <pc:chgData name="Małgorzata Kozioł" userId="8f1de92cf7ead6b6" providerId="LiveId" clId="{EF35D93F-C1A1-4848-AAB8-0DCB1D0DFDE5}" dt="2021-02-13T11:33:49.063" v="849" actId="1582"/>
        <pc:sldMkLst>
          <pc:docMk/>
          <pc:sldMk cId="0" sldId="334"/>
        </pc:sldMkLst>
        <pc:spChg chg="add mod">
          <ac:chgData name="Małgorzata Kozioł" userId="8f1de92cf7ead6b6" providerId="LiveId" clId="{EF35D93F-C1A1-4848-AAB8-0DCB1D0DFDE5}" dt="2021-02-09T21:38:21.360" v="524" actId="1076"/>
          <ac:spMkLst>
            <pc:docMk/>
            <pc:sldMk cId="0" sldId="334"/>
            <ac:spMk id="10" creationId="{4DE8CABE-CD06-47D1-B9B5-1EAA75A22577}"/>
          </ac:spMkLst>
        </pc:spChg>
        <pc:spChg chg="del">
          <ac:chgData name="Małgorzata Kozioł" userId="8f1de92cf7ead6b6" providerId="LiveId" clId="{EF35D93F-C1A1-4848-AAB8-0DCB1D0DFDE5}" dt="2021-02-09T21:31:48.137" v="480" actId="931"/>
          <ac:spMkLst>
            <pc:docMk/>
            <pc:sldMk cId="0" sldId="334"/>
            <ac:spMk id="44035" creationId="{00000000-0000-0000-0000-000000000000}"/>
          </ac:spMkLst>
        </pc:spChg>
        <pc:picChg chg="add mod ord">
          <ac:chgData name="Małgorzata Kozioł" userId="8f1de92cf7ead6b6" providerId="LiveId" clId="{EF35D93F-C1A1-4848-AAB8-0DCB1D0DFDE5}" dt="2021-02-09T21:36:48.757" v="522" actId="171"/>
          <ac:picMkLst>
            <pc:docMk/>
            <pc:sldMk cId="0" sldId="334"/>
            <ac:picMk id="3" creationId="{74105D60-AB49-4DCC-8488-E444C51D9737}"/>
          </ac:picMkLst>
        </pc:picChg>
        <pc:picChg chg="add mod">
          <ac:chgData name="Małgorzata Kozioł" userId="8f1de92cf7ead6b6" providerId="LiveId" clId="{EF35D93F-C1A1-4848-AAB8-0DCB1D0DFDE5}" dt="2021-02-09T21:36:21.741" v="518" actId="1076"/>
          <ac:picMkLst>
            <pc:docMk/>
            <pc:sldMk cId="0" sldId="334"/>
            <ac:picMk id="5" creationId="{697B5AA9-A913-47AC-B623-3AA6A0D7D2A0}"/>
          </ac:picMkLst>
        </pc:picChg>
        <pc:picChg chg="del">
          <ac:chgData name="Małgorzata Kozioł" userId="8f1de92cf7ead6b6" providerId="LiveId" clId="{EF35D93F-C1A1-4848-AAB8-0DCB1D0DFDE5}" dt="2021-02-09T21:30:04.824" v="478" actId="478"/>
          <ac:picMkLst>
            <pc:docMk/>
            <pc:sldMk cId="0" sldId="334"/>
            <ac:picMk id="6" creationId="{00000000-0000-0000-0000-000000000000}"/>
          </ac:picMkLst>
        </pc:picChg>
        <pc:picChg chg="add mod ord">
          <ac:chgData name="Małgorzata Kozioł" userId="8f1de92cf7ead6b6" providerId="LiveId" clId="{EF35D93F-C1A1-4848-AAB8-0DCB1D0DFDE5}" dt="2021-02-09T21:40:18.814" v="540" actId="1076"/>
          <ac:picMkLst>
            <pc:docMk/>
            <pc:sldMk cId="0" sldId="334"/>
            <ac:picMk id="7" creationId="{B8B1DED6-1941-47B0-97D6-8C1BD68E762C}"/>
          </ac:picMkLst>
        </pc:picChg>
        <pc:picChg chg="mod">
          <ac:chgData name="Małgorzata Kozioł" userId="8f1de92cf7ead6b6" providerId="LiveId" clId="{EF35D93F-C1A1-4848-AAB8-0DCB1D0DFDE5}" dt="2021-02-13T11:33:49.063" v="849" actId="1582"/>
          <ac:picMkLst>
            <pc:docMk/>
            <pc:sldMk cId="0" sldId="334"/>
            <ac:picMk id="44036" creationId="{00000000-0000-0000-0000-000000000000}"/>
          </ac:picMkLst>
        </pc:picChg>
      </pc:sldChg>
      <pc:sldChg chg="addSp delSp modSp del mod">
        <pc:chgData name="Małgorzata Kozioł" userId="8f1de92cf7ead6b6" providerId="LiveId" clId="{EF35D93F-C1A1-4848-AAB8-0DCB1D0DFDE5}" dt="2021-02-09T21:40:32.759" v="541" actId="2696"/>
        <pc:sldMkLst>
          <pc:docMk/>
          <pc:sldMk cId="0" sldId="335"/>
        </pc:sldMkLst>
        <pc:spChg chg="add mod">
          <ac:chgData name="Małgorzata Kozioł" userId="8f1de92cf7ead6b6" providerId="LiveId" clId="{EF35D93F-C1A1-4848-AAB8-0DCB1D0DFDE5}" dt="2021-02-09T21:39:14.765" v="531" actId="21"/>
          <ac:spMkLst>
            <pc:docMk/>
            <pc:sldMk cId="0" sldId="335"/>
            <ac:spMk id="3" creationId="{36019E59-0926-42A9-B31E-17CEB8A01A1C}"/>
          </ac:spMkLst>
        </pc:spChg>
        <pc:picChg chg="del mod">
          <ac:chgData name="Małgorzata Kozioł" userId="8f1de92cf7ead6b6" providerId="LiveId" clId="{EF35D93F-C1A1-4848-AAB8-0DCB1D0DFDE5}" dt="2021-02-09T21:39:14.765" v="531" actId="21"/>
          <ac:picMkLst>
            <pc:docMk/>
            <pc:sldMk cId="0" sldId="335"/>
            <ac:picMk id="45059" creationId="{00000000-0000-0000-0000-000000000000}"/>
          </ac:picMkLst>
        </pc:picChg>
      </pc:sldChg>
      <pc:sldChg chg="del">
        <pc:chgData name="Małgorzata Kozioł" userId="8f1de92cf7ead6b6" providerId="LiveId" clId="{EF35D93F-C1A1-4848-AAB8-0DCB1D0DFDE5}" dt="2021-02-09T21:15:52.838" v="385" actId="2696"/>
        <pc:sldMkLst>
          <pc:docMk/>
          <pc:sldMk cId="0" sldId="338"/>
        </pc:sldMkLst>
      </pc:sldChg>
      <pc:sldChg chg="del">
        <pc:chgData name="Małgorzata Kozioł" userId="8f1de92cf7ead6b6" providerId="LiveId" clId="{EF35D93F-C1A1-4848-AAB8-0DCB1D0DFDE5}" dt="2021-02-09T21:16:41.946" v="388" actId="2696"/>
        <pc:sldMkLst>
          <pc:docMk/>
          <pc:sldMk cId="0" sldId="339"/>
        </pc:sldMkLst>
      </pc:sldChg>
      <pc:sldChg chg="del">
        <pc:chgData name="Małgorzata Kozioł" userId="8f1de92cf7ead6b6" providerId="LiveId" clId="{EF35D93F-C1A1-4848-AAB8-0DCB1D0DFDE5}" dt="2021-02-09T21:17:08.557" v="389" actId="2696"/>
        <pc:sldMkLst>
          <pc:docMk/>
          <pc:sldMk cId="0" sldId="340"/>
        </pc:sldMkLst>
      </pc:sldChg>
      <pc:sldChg chg="del">
        <pc:chgData name="Małgorzata Kozioł" userId="8f1de92cf7ead6b6" providerId="LiveId" clId="{EF35D93F-C1A1-4848-AAB8-0DCB1D0DFDE5}" dt="2021-02-09T21:16:33.823" v="387" actId="2696"/>
        <pc:sldMkLst>
          <pc:docMk/>
          <pc:sldMk cId="0" sldId="345"/>
        </pc:sldMkLst>
      </pc:sldChg>
      <pc:sldChg chg="del">
        <pc:chgData name="Małgorzata Kozioł" userId="8f1de92cf7ead6b6" providerId="LiveId" clId="{EF35D93F-C1A1-4848-AAB8-0DCB1D0DFDE5}" dt="2021-02-09T21:27:07.468" v="469" actId="2696"/>
        <pc:sldMkLst>
          <pc:docMk/>
          <pc:sldMk cId="0" sldId="350"/>
        </pc:sldMkLst>
      </pc:sldChg>
      <pc:sldChg chg="del">
        <pc:chgData name="Małgorzata Kozioł" userId="8f1de92cf7ead6b6" providerId="LiveId" clId="{EF35D93F-C1A1-4848-AAB8-0DCB1D0DFDE5}" dt="2021-02-09T21:26:18.732" v="467" actId="2696"/>
        <pc:sldMkLst>
          <pc:docMk/>
          <pc:sldMk cId="0" sldId="351"/>
        </pc:sldMkLst>
      </pc:sldChg>
      <pc:sldChg chg="modSp mod">
        <pc:chgData name="Małgorzata Kozioł" userId="8f1de92cf7ead6b6" providerId="LiveId" clId="{EF35D93F-C1A1-4848-AAB8-0DCB1D0DFDE5}" dt="2021-02-13T12:07:00.068" v="1098" actId="1582"/>
        <pc:sldMkLst>
          <pc:docMk/>
          <pc:sldMk cId="0" sldId="353"/>
        </pc:sldMkLst>
        <pc:picChg chg="mod">
          <ac:chgData name="Małgorzata Kozioł" userId="8f1de92cf7ead6b6" providerId="LiveId" clId="{EF35D93F-C1A1-4848-AAB8-0DCB1D0DFDE5}" dt="2021-02-13T12:07:00.068" v="1098" actId="1582"/>
          <ac:picMkLst>
            <pc:docMk/>
            <pc:sldMk cId="0" sldId="353"/>
            <ac:picMk id="7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2:06:24.241" v="1092" actId="1582"/>
          <ac:picMkLst>
            <pc:docMk/>
            <pc:sldMk cId="0" sldId="353"/>
            <ac:picMk id="10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2:06:35.765" v="1094" actId="1582"/>
          <ac:picMkLst>
            <pc:docMk/>
            <pc:sldMk cId="0" sldId="353"/>
            <ac:picMk id="11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2:06:48.891" v="1096" actId="1582"/>
          <ac:picMkLst>
            <pc:docMk/>
            <pc:sldMk cId="0" sldId="353"/>
            <ac:picMk id="12" creationId="{00000000-0000-0000-0000-000000000000}"/>
          </ac:picMkLst>
        </pc:picChg>
      </pc:sldChg>
      <pc:sldChg chg="addSp modSp mod">
        <pc:chgData name="Małgorzata Kozioł" userId="8f1de92cf7ead6b6" providerId="LiveId" clId="{EF35D93F-C1A1-4848-AAB8-0DCB1D0DFDE5}" dt="2021-02-13T11:33:12.929" v="847" actId="1076"/>
        <pc:sldMkLst>
          <pc:docMk/>
          <pc:sldMk cId="0" sldId="354"/>
        </pc:sldMkLst>
        <pc:spChg chg="mod">
          <ac:chgData name="Małgorzata Kozioł" userId="8f1de92cf7ead6b6" providerId="LiveId" clId="{EF35D93F-C1A1-4848-AAB8-0DCB1D0DFDE5}" dt="2021-02-13T11:22:20.049" v="769" actId="1076"/>
          <ac:spMkLst>
            <pc:docMk/>
            <pc:sldMk cId="0" sldId="354"/>
            <ac:spMk id="2" creationId="{00000000-0000-0000-0000-000000000000}"/>
          </ac:spMkLst>
        </pc:spChg>
        <pc:picChg chg="add mod ord">
          <ac:chgData name="Małgorzata Kozioł" userId="8f1de92cf7ead6b6" providerId="LiveId" clId="{EF35D93F-C1A1-4848-AAB8-0DCB1D0DFDE5}" dt="2021-02-13T11:26:51.747" v="792" actId="1076"/>
          <ac:picMkLst>
            <pc:docMk/>
            <pc:sldMk cId="0" sldId="354"/>
            <ac:picMk id="4" creationId="{A571D23A-D230-4A49-9E43-7311F420D861}"/>
          </ac:picMkLst>
        </pc:picChg>
        <pc:picChg chg="add mod ord modCrop">
          <ac:chgData name="Małgorzata Kozioł" userId="8f1de92cf7ead6b6" providerId="LiveId" clId="{EF35D93F-C1A1-4848-AAB8-0DCB1D0DFDE5}" dt="2021-02-13T11:33:12.929" v="847" actId="1076"/>
          <ac:picMkLst>
            <pc:docMk/>
            <pc:sldMk cId="0" sldId="354"/>
            <ac:picMk id="6" creationId="{BF18B88A-0D86-4ADB-8F74-0A95599483DE}"/>
          </ac:picMkLst>
        </pc:picChg>
        <pc:picChg chg="mod">
          <ac:chgData name="Małgorzata Kozioł" userId="8f1de92cf7ead6b6" providerId="LiveId" clId="{EF35D93F-C1A1-4848-AAB8-0DCB1D0DFDE5}" dt="2021-02-13T11:27:14.092" v="796" actId="1076"/>
          <ac:picMkLst>
            <pc:docMk/>
            <pc:sldMk cId="0" sldId="354"/>
            <ac:picMk id="7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28:40.928" v="813" actId="1076"/>
          <ac:picMkLst>
            <pc:docMk/>
            <pc:sldMk cId="0" sldId="354"/>
            <ac:picMk id="8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1:26:54.655" v="793" actId="1076"/>
          <ac:picMkLst>
            <pc:docMk/>
            <pc:sldMk cId="0" sldId="354"/>
            <ac:picMk id="7170" creationId="{00000000-0000-0000-0000-000000000000}"/>
          </ac:picMkLst>
        </pc:picChg>
        <pc:picChg chg="mod ord">
          <ac:chgData name="Małgorzata Kozioł" userId="8f1de92cf7ead6b6" providerId="LiveId" clId="{EF35D93F-C1A1-4848-AAB8-0DCB1D0DFDE5}" dt="2021-02-13T11:33:10.229" v="846" actId="1076"/>
          <ac:picMkLst>
            <pc:docMk/>
            <pc:sldMk cId="0" sldId="354"/>
            <ac:picMk id="7174" creationId="{00000000-0000-0000-0000-000000000000}"/>
          </ac:picMkLst>
        </pc:picChg>
      </pc:sldChg>
      <pc:sldChg chg="addSp delSp modSp mod">
        <pc:chgData name="Małgorzata Kozioł" userId="8f1de92cf7ead6b6" providerId="LiveId" clId="{EF35D93F-C1A1-4848-AAB8-0DCB1D0DFDE5}" dt="2021-02-13T12:06:08.308" v="1090" actId="1076"/>
        <pc:sldMkLst>
          <pc:docMk/>
          <pc:sldMk cId="0" sldId="355"/>
        </pc:sldMkLst>
        <pc:spChg chg="del">
          <ac:chgData name="Małgorzata Kozioł" userId="8f1de92cf7ead6b6" providerId="LiveId" clId="{EF35D93F-C1A1-4848-AAB8-0DCB1D0DFDE5}" dt="2021-02-13T11:54:03.010" v="1039" actId="478"/>
          <ac:spMkLst>
            <pc:docMk/>
            <pc:sldMk cId="0" sldId="355"/>
            <ac:spMk id="6" creationId="{00000000-0000-0000-0000-000000000000}"/>
          </ac:spMkLst>
        </pc:spChg>
        <pc:spChg chg="mod">
          <ac:chgData name="Małgorzata Kozioł" userId="8f1de92cf7ead6b6" providerId="LiveId" clId="{EF35D93F-C1A1-4848-AAB8-0DCB1D0DFDE5}" dt="2021-02-13T12:06:08.308" v="1090" actId="1076"/>
          <ac:spMkLst>
            <pc:docMk/>
            <pc:sldMk cId="0" sldId="355"/>
            <ac:spMk id="8" creationId="{00000000-0000-0000-0000-000000000000}"/>
          </ac:spMkLst>
        </pc:spChg>
        <pc:spChg chg="del mod">
          <ac:chgData name="Małgorzata Kozioł" userId="8f1de92cf7ead6b6" providerId="LiveId" clId="{EF35D93F-C1A1-4848-AAB8-0DCB1D0DFDE5}" dt="2021-02-13T12:01:53.849" v="1053" actId="478"/>
          <ac:spMkLst>
            <pc:docMk/>
            <pc:sldMk cId="0" sldId="355"/>
            <ac:spMk id="9" creationId="{00000000-0000-0000-0000-000000000000}"/>
          </ac:spMkLst>
        </pc:spChg>
        <pc:picChg chg="add mod">
          <ac:chgData name="Małgorzata Kozioł" userId="8f1de92cf7ead6b6" providerId="LiveId" clId="{EF35D93F-C1A1-4848-AAB8-0DCB1D0DFDE5}" dt="2021-02-13T12:05:03.659" v="1080" actId="1582"/>
          <ac:picMkLst>
            <pc:docMk/>
            <pc:sldMk cId="0" sldId="355"/>
            <ac:picMk id="4" creationId="{9C34E533-CB05-455D-8D69-3A234055E7C7}"/>
          </ac:picMkLst>
        </pc:picChg>
        <pc:picChg chg="mod">
          <ac:chgData name="Małgorzata Kozioł" userId="8f1de92cf7ead6b6" providerId="LiveId" clId="{EF35D93F-C1A1-4848-AAB8-0DCB1D0DFDE5}" dt="2021-02-13T12:05:34.201" v="1085" actId="1582"/>
          <ac:picMkLst>
            <pc:docMk/>
            <pc:sldMk cId="0" sldId="355"/>
            <ac:picMk id="11" creationId="{00000000-0000-0000-0000-000000000000}"/>
          </ac:picMkLst>
        </pc:picChg>
        <pc:picChg chg="del mod">
          <ac:chgData name="Małgorzata Kozioł" userId="8f1de92cf7ead6b6" providerId="LiveId" clId="{EF35D93F-C1A1-4848-AAB8-0DCB1D0DFDE5}" dt="2021-02-13T12:04:01.639" v="1065" actId="478"/>
          <ac:picMkLst>
            <pc:docMk/>
            <pc:sldMk cId="0" sldId="355"/>
            <ac:picMk id="12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2:05:45.137" v="1087" actId="1582"/>
          <ac:picMkLst>
            <pc:docMk/>
            <pc:sldMk cId="0" sldId="355"/>
            <ac:picMk id="13315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2:05:23.094" v="1083" actId="1582"/>
          <ac:picMkLst>
            <pc:docMk/>
            <pc:sldMk cId="0" sldId="355"/>
            <ac:picMk id="13316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2:05:58.178" v="1089" actId="1582"/>
          <ac:picMkLst>
            <pc:docMk/>
            <pc:sldMk cId="0" sldId="355"/>
            <ac:picMk id="13317" creationId="{00000000-0000-0000-0000-000000000000}"/>
          </ac:picMkLst>
        </pc:picChg>
      </pc:sldChg>
      <pc:sldChg chg="modSp mod">
        <pc:chgData name="Małgorzata Kozioł" userId="8f1de92cf7ead6b6" providerId="LiveId" clId="{EF35D93F-C1A1-4848-AAB8-0DCB1D0DFDE5}" dt="2021-02-13T09:45:17.253" v="604"/>
        <pc:sldMkLst>
          <pc:docMk/>
          <pc:sldMk cId="0" sldId="356"/>
        </pc:sldMkLst>
        <pc:picChg chg="mod">
          <ac:chgData name="Małgorzata Kozioł" userId="8f1de92cf7ead6b6" providerId="LiveId" clId="{EF35D93F-C1A1-4848-AAB8-0DCB1D0DFDE5}" dt="2021-02-13T09:45:00.383" v="603" actId="208"/>
          <ac:picMkLst>
            <pc:docMk/>
            <pc:sldMk cId="0" sldId="356"/>
            <ac:picMk id="9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45:17.253" v="604"/>
          <ac:picMkLst>
            <pc:docMk/>
            <pc:sldMk cId="0" sldId="356"/>
            <ac:picMk id="12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44:42.376" v="601"/>
          <ac:picMkLst>
            <pc:docMk/>
            <pc:sldMk cId="0" sldId="356"/>
            <ac:picMk id="13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09T19:05:21.658" v="16" actId="1076"/>
          <ac:picMkLst>
            <pc:docMk/>
            <pc:sldMk cId="0" sldId="356"/>
            <ac:picMk id="9222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09T19:05:23.379" v="17" actId="1076"/>
          <ac:picMkLst>
            <pc:docMk/>
            <pc:sldMk cId="0" sldId="356"/>
            <ac:picMk id="9224" creationId="{00000000-0000-0000-0000-000000000000}"/>
          </ac:picMkLst>
        </pc:picChg>
      </pc:sldChg>
      <pc:sldChg chg="addSp modSp mod">
        <pc:chgData name="Małgorzata Kozioł" userId="8f1de92cf7ead6b6" providerId="LiveId" clId="{EF35D93F-C1A1-4848-AAB8-0DCB1D0DFDE5}" dt="2021-02-13T12:11:30.356" v="1128" actId="1582"/>
        <pc:sldMkLst>
          <pc:docMk/>
          <pc:sldMk cId="0" sldId="357"/>
        </pc:sldMkLst>
        <pc:spChg chg="mod">
          <ac:chgData name="Małgorzata Kozioł" userId="8f1de92cf7ead6b6" providerId="LiveId" clId="{EF35D93F-C1A1-4848-AAB8-0DCB1D0DFDE5}" dt="2021-02-13T12:10:16.097" v="1117" actId="1076"/>
          <ac:spMkLst>
            <pc:docMk/>
            <pc:sldMk cId="0" sldId="357"/>
            <ac:spMk id="2" creationId="{00000000-0000-0000-0000-000000000000}"/>
          </ac:spMkLst>
        </pc:spChg>
        <pc:picChg chg="mod">
          <ac:chgData name="Małgorzata Kozioł" userId="8f1de92cf7ead6b6" providerId="LiveId" clId="{EF35D93F-C1A1-4848-AAB8-0DCB1D0DFDE5}" dt="2021-02-13T12:10:41.458" v="1122" actId="1582"/>
          <ac:picMkLst>
            <pc:docMk/>
            <pc:sldMk cId="0" sldId="357"/>
            <ac:picMk id="3" creationId="{00000000-0000-0000-0000-000000000000}"/>
          </ac:picMkLst>
        </pc:picChg>
        <pc:picChg chg="add mod">
          <ac:chgData name="Małgorzata Kozioł" userId="8f1de92cf7ead6b6" providerId="LiveId" clId="{EF35D93F-C1A1-4848-AAB8-0DCB1D0DFDE5}" dt="2021-02-13T12:11:30.356" v="1128" actId="1582"/>
          <ac:picMkLst>
            <pc:docMk/>
            <pc:sldMk cId="0" sldId="357"/>
            <ac:picMk id="5" creationId="{E6752BC5-A294-4476-A88D-8F5374189E2B}"/>
          </ac:picMkLst>
        </pc:picChg>
        <pc:picChg chg="mod">
          <ac:chgData name="Małgorzata Kozioł" userId="8f1de92cf7ead6b6" providerId="LiveId" clId="{EF35D93F-C1A1-4848-AAB8-0DCB1D0DFDE5}" dt="2021-02-13T12:11:13.790" v="1126" actId="1582"/>
          <ac:picMkLst>
            <pc:docMk/>
            <pc:sldMk cId="0" sldId="357"/>
            <ac:picMk id="10244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12:10:18.593" v="1118" actId="1076"/>
          <ac:picMkLst>
            <pc:docMk/>
            <pc:sldMk cId="0" sldId="357"/>
            <ac:picMk id="10245" creationId="{00000000-0000-0000-0000-000000000000}"/>
          </ac:picMkLst>
        </pc:picChg>
      </pc:sldChg>
      <pc:sldChg chg="addSp delSp modSp mod">
        <pc:chgData name="Małgorzata Kozioł" userId="8f1de92cf7ead6b6" providerId="LiveId" clId="{EF35D93F-C1A1-4848-AAB8-0DCB1D0DFDE5}" dt="2021-02-13T10:03:37.430" v="763" actId="1076"/>
        <pc:sldMkLst>
          <pc:docMk/>
          <pc:sldMk cId="0" sldId="358"/>
        </pc:sldMkLst>
        <pc:spChg chg="add mod">
          <ac:chgData name="Małgorzata Kozioł" userId="8f1de92cf7ead6b6" providerId="LiveId" clId="{EF35D93F-C1A1-4848-AAB8-0DCB1D0DFDE5}" dt="2021-02-13T10:03:16.081" v="759" actId="1076"/>
          <ac:spMkLst>
            <pc:docMk/>
            <pc:sldMk cId="0" sldId="358"/>
            <ac:spMk id="14" creationId="{896CE033-C54A-41DE-8513-6EA3395D8A99}"/>
          </ac:spMkLst>
        </pc:spChg>
        <pc:spChg chg="mod">
          <ac:chgData name="Małgorzata Kozioł" userId="8f1de92cf7ead6b6" providerId="LiveId" clId="{EF35D93F-C1A1-4848-AAB8-0DCB1D0DFDE5}" dt="2021-02-13T09:58:44.851" v="690" actId="1076"/>
          <ac:spMkLst>
            <pc:docMk/>
            <pc:sldMk cId="0" sldId="358"/>
            <ac:spMk id="26629" creationId="{00000000-0000-0000-0000-000000000000}"/>
          </ac:spMkLst>
        </pc:spChg>
        <pc:spChg chg="mod">
          <ac:chgData name="Małgorzata Kozioł" userId="8f1de92cf7ead6b6" providerId="LiveId" clId="{EF35D93F-C1A1-4848-AAB8-0DCB1D0DFDE5}" dt="2021-02-13T10:03:37.430" v="763" actId="1076"/>
          <ac:spMkLst>
            <pc:docMk/>
            <pc:sldMk cId="0" sldId="358"/>
            <ac:spMk id="26631" creationId="{00000000-0000-0000-0000-000000000000}"/>
          </ac:spMkLst>
        </pc:spChg>
        <pc:picChg chg="add del mod">
          <ac:chgData name="Małgorzata Kozioł" userId="8f1de92cf7ead6b6" providerId="LiveId" clId="{EF35D93F-C1A1-4848-AAB8-0DCB1D0DFDE5}" dt="2021-02-13T10:00:43.011" v="706" actId="478"/>
          <ac:picMkLst>
            <pc:docMk/>
            <pc:sldMk cId="0" sldId="358"/>
            <ac:picMk id="4" creationId="{F9B2AB55-5FE0-4599-9586-61F81ABE7DF5}"/>
          </ac:picMkLst>
        </pc:picChg>
        <pc:picChg chg="add mod">
          <ac:chgData name="Małgorzata Kozioł" userId="8f1de92cf7ead6b6" providerId="LiveId" clId="{EF35D93F-C1A1-4848-AAB8-0DCB1D0DFDE5}" dt="2021-02-13T10:03:10.075" v="758" actId="14100"/>
          <ac:picMkLst>
            <pc:docMk/>
            <pc:sldMk cId="0" sldId="358"/>
            <ac:picMk id="6" creationId="{54066CF2-7966-41E1-B426-95048661E8A7}"/>
          </ac:picMkLst>
        </pc:picChg>
        <pc:picChg chg="mod">
          <ac:chgData name="Małgorzata Kozioł" userId="8f1de92cf7ead6b6" providerId="LiveId" clId="{EF35D93F-C1A1-4848-AAB8-0DCB1D0DFDE5}" dt="2021-02-13T10:03:24.922" v="760" actId="1076"/>
          <ac:picMkLst>
            <pc:docMk/>
            <pc:sldMk cId="0" sldId="358"/>
            <ac:picMk id="9" creationId="{00000000-0000-0000-0000-000000000000}"/>
          </ac:picMkLst>
        </pc:picChg>
        <pc:picChg chg="mod ord">
          <ac:chgData name="Małgorzata Kozioł" userId="8f1de92cf7ead6b6" providerId="LiveId" clId="{EF35D93F-C1A1-4848-AAB8-0DCB1D0DFDE5}" dt="2021-02-13T10:03:29.817" v="761" actId="1076"/>
          <ac:picMkLst>
            <pc:docMk/>
            <pc:sldMk cId="0" sldId="358"/>
            <ac:picMk id="26627" creationId="{00000000-0000-0000-0000-000000000000}"/>
          </ac:picMkLst>
        </pc:picChg>
        <pc:picChg chg="mod ord">
          <ac:chgData name="Małgorzata Kozioł" userId="8f1de92cf7ead6b6" providerId="LiveId" clId="{EF35D93F-C1A1-4848-AAB8-0DCB1D0DFDE5}" dt="2021-02-13T10:03:32.246" v="762" actId="1076"/>
          <ac:picMkLst>
            <pc:docMk/>
            <pc:sldMk cId="0" sldId="358"/>
            <ac:picMk id="26630" creationId="{00000000-0000-0000-0000-000000000000}"/>
          </ac:picMkLst>
        </pc:picChg>
      </pc:sldChg>
      <pc:sldChg chg="del">
        <pc:chgData name="Małgorzata Kozioł" userId="8f1de92cf7ead6b6" providerId="LiveId" clId="{EF35D93F-C1A1-4848-AAB8-0DCB1D0DFDE5}" dt="2021-02-09T21:29:28.032" v="475" actId="2696"/>
        <pc:sldMkLst>
          <pc:docMk/>
          <pc:sldMk cId="0" sldId="359"/>
        </pc:sldMkLst>
      </pc:sldChg>
      <pc:sldChg chg="modSp del mod">
        <pc:chgData name="Małgorzata Kozioł" userId="8f1de92cf7ead6b6" providerId="LiveId" clId="{EF35D93F-C1A1-4848-AAB8-0DCB1D0DFDE5}" dt="2021-02-09T21:40:58.614" v="542" actId="2696"/>
        <pc:sldMkLst>
          <pc:docMk/>
          <pc:sldMk cId="0" sldId="360"/>
        </pc:sldMkLst>
        <pc:spChg chg="mod">
          <ac:chgData name="Małgorzata Kozioł" userId="8f1de92cf7ead6b6" providerId="LiveId" clId="{EF35D93F-C1A1-4848-AAB8-0DCB1D0DFDE5}" dt="2021-02-09T19:20:58.930" v="38" actId="1076"/>
          <ac:spMkLst>
            <pc:docMk/>
            <pc:sldMk cId="0" sldId="360"/>
            <ac:spMk id="2" creationId="{00000000-0000-0000-0000-000000000000}"/>
          </ac:spMkLst>
        </pc:spChg>
        <pc:picChg chg="mod">
          <ac:chgData name="Małgorzata Kozioł" userId="8f1de92cf7ead6b6" providerId="LiveId" clId="{EF35D93F-C1A1-4848-AAB8-0DCB1D0DFDE5}" dt="2021-02-09T19:21:21.826" v="42" actId="1076"/>
          <ac:picMkLst>
            <pc:docMk/>
            <pc:sldMk cId="0" sldId="360"/>
            <ac:picMk id="8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09T19:21:15.618" v="41" actId="1076"/>
          <ac:picMkLst>
            <pc:docMk/>
            <pc:sldMk cId="0" sldId="360"/>
            <ac:picMk id="10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09T19:21:11.276" v="40" actId="1076"/>
          <ac:picMkLst>
            <pc:docMk/>
            <pc:sldMk cId="0" sldId="360"/>
            <ac:picMk id="11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09T19:21:40.701" v="45" actId="14100"/>
          <ac:picMkLst>
            <pc:docMk/>
            <pc:sldMk cId="0" sldId="360"/>
            <ac:picMk id="12" creationId="{00000000-0000-0000-0000-000000000000}"/>
          </ac:picMkLst>
        </pc:picChg>
      </pc:sldChg>
      <pc:sldChg chg="delSp modSp mod">
        <pc:chgData name="Małgorzata Kozioł" userId="8f1de92cf7ead6b6" providerId="LiveId" clId="{EF35D93F-C1A1-4848-AAB8-0DCB1D0DFDE5}" dt="2021-02-13T09:52:56.136" v="637" actId="1076"/>
        <pc:sldMkLst>
          <pc:docMk/>
          <pc:sldMk cId="0" sldId="361"/>
        </pc:sldMkLst>
        <pc:picChg chg="mod">
          <ac:chgData name="Małgorzata Kozioł" userId="8f1de92cf7ead6b6" providerId="LiveId" clId="{EF35D93F-C1A1-4848-AAB8-0DCB1D0DFDE5}" dt="2021-02-13T09:52:03.247" v="627" actId="1076"/>
          <ac:picMkLst>
            <pc:docMk/>
            <pc:sldMk cId="0" sldId="361"/>
            <ac:picMk id="20483" creationId="{00000000-0000-0000-0000-000000000000}"/>
          </ac:picMkLst>
        </pc:picChg>
        <pc:picChg chg="del">
          <ac:chgData name="Małgorzata Kozioł" userId="8f1de92cf7ead6b6" providerId="LiveId" clId="{EF35D93F-C1A1-4848-AAB8-0DCB1D0DFDE5}" dt="2021-02-09T20:03:49.840" v="61" actId="478"/>
          <ac:picMkLst>
            <pc:docMk/>
            <pc:sldMk cId="0" sldId="361"/>
            <ac:picMk id="20484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52:12.336" v="629" actId="1076"/>
          <ac:picMkLst>
            <pc:docMk/>
            <pc:sldMk cId="0" sldId="361"/>
            <ac:picMk id="20485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50:51.184" v="614" actId="1582"/>
          <ac:picMkLst>
            <pc:docMk/>
            <pc:sldMk cId="0" sldId="361"/>
            <ac:picMk id="20486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52:23.644" v="633" actId="1076"/>
          <ac:picMkLst>
            <pc:docMk/>
            <pc:sldMk cId="0" sldId="361"/>
            <ac:picMk id="20487" creationId="{00000000-0000-0000-0000-000000000000}"/>
          </ac:picMkLst>
        </pc:picChg>
        <pc:picChg chg="mod">
          <ac:chgData name="Małgorzata Kozioł" userId="8f1de92cf7ead6b6" providerId="LiveId" clId="{EF35D93F-C1A1-4848-AAB8-0DCB1D0DFDE5}" dt="2021-02-13T09:52:56.136" v="637" actId="1076"/>
          <ac:picMkLst>
            <pc:docMk/>
            <pc:sldMk cId="0" sldId="361"/>
            <ac:picMk id="20488" creationId="{00000000-0000-0000-0000-000000000000}"/>
          </ac:picMkLst>
        </pc:picChg>
      </pc:sldChg>
      <pc:sldChg chg="del">
        <pc:chgData name="Małgorzata Kozioł" userId="8f1de92cf7ead6b6" providerId="LiveId" clId="{EF35D93F-C1A1-4848-AAB8-0DCB1D0DFDE5}" dt="2021-02-09T19:35:22.680" v="46" actId="2696"/>
        <pc:sldMkLst>
          <pc:docMk/>
          <pc:sldMk cId="0" sldId="362"/>
        </pc:sldMkLst>
      </pc:sldChg>
      <pc:sldChg chg="del">
        <pc:chgData name="Małgorzata Kozioł" userId="8f1de92cf7ead6b6" providerId="LiveId" clId="{EF35D93F-C1A1-4848-AAB8-0DCB1D0DFDE5}" dt="2021-02-09T19:35:37.378" v="47" actId="2696"/>
        <pc:sldMkLst>
          <pc:docMk/>
          <pc:sldMk cId="0" sldId="363"/>
        </pc:sldMkLst>
      </pc:sldChg>
      <pc:sldChg chg="del">
        <pc:chgData name="Małgorzata Kozioł" userId="8f1de92cf7ead6b6" providerId="LiveId" clId="{EF35D93F-C1A1-4848-AAB8-0DCB1D0DFDE5}" dt="2021-02-09T19:04:32.161" v="4" actId="2696"/>
        <pc:sldMkLst>
          <pc:docMk/>
          <pc:sldMk cId="0" sldId="364"/>
        </pc:sldMkLst>
      </pc:sldChg>
      <pc:sldChg chg="del">
        <pc:chgData name="Małgorzata Kozioł" userId="8f1de92cf7ead6b6" providerId="LiveId" clId="{EF35D93F-C1A1-4848-AAB8-0DCB1D0DFDE5}" dt="2021-02-09T19:36:23.353" v="48" actId="2696"/>
        <pc:sldMkLst>
          <pc:docMk/>
          <pc:sldMk cId="0" sldId="365"/>
        </pc:sldMkLst>
      </pc:sldChg>
      <pc:sldChg chg="del">
        <pc:chgData name="Małgorzata Kozioł" userId="8f1de92cf7ead6b6" providerId="LiveId" clId="{EF35D93F-C1A1-4848-AAB8-0DCB1D0DFDE5}" dt="2021-02-09T19:36:43.134" v="49" actId="2696"/>
        <pc:sldMkLst>
          <pc:docMk/>
          <pc:sldMk cId="0" sldId="366"/>
        </pc:sldMkLst>
      </pc:sldChg>
      <pc:sldChg chg="modSp del mod">
        <pc:chgData name="Małgorzata Kozioł" userId="8f1de92cf7ead6b6" providerId="LiveId" clId="{EF35D93F-C1A1-4848-AAB8-0DCB1D0DFDE5}" dt="2021-02-13T11:21:01.854" v="767" actId="2696"/>
        <pc:sldMkLst>
          <pc:docMk/>
          <pc:sldMk cId="0" sldId="367"/>
        </pc:sldMkLst>
        <pc:spChg chg="mod">
          <ac:chgData name="Małgorzata Kozioł" userId="8f1de92cf7ead6b6" providerId="LiveId" clId="{EF35D93F-C1A1-4848-AAB8-0DCB1D0DFDE5}" dt="2021-02-09T21:45:00.082" v="551" actId="1076"/>
          <ac:spMkLst>
            <pc:docMk/>
            <pc:sldMk cId="0" sldId="367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FD85AB-7BF6-496C-9583-63F9F8C87AE0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50A445-C15B-4BD8-9C82-ABFAF8E7DA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43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2665E1-E2E2-4BD5-8D90-3761D0722C33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378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969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1E207-5388-43E9-9760-B3591C3683C8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064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76CFAD-5D77-4638-AB16-059C51051A08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82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6A86FC-2715-4AAA-8515-86C1103B518F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71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68F9E-8529-47BE-B50D-CF3020DB5D21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5B514-42E9-48F7-BFEC-ECFCCD2B27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85296-5288-40BB-AF3A-7B93A27E9CA8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A07D3-B2CF-446C-BB98-A0036F5DC9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AB5E3-3172-473C-887B-62FEA0CA8B3F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44720-1D61-4F36-8D80-2C1184622B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FF8F-A825-40CA-94A5-833612053328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C68D7-6E69-4E72-9C20-5D6E4F99D9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E2D7-E819-4B26-9FA7-3BE7CCADDC2D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2D68-644A-4ED3-8E33-E5B348E9B8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494B2-A56F-4C81-8AF1-0A2B0D368DB2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B201F-7364-4B24-9C26-59F8FC11E7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60EE1-5EF6-455B-880F-C6A40B936148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D783D-0865-47D9-86BE-43FBA77A25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C4935-A6E2-432F-9892-8AA1FC9712F4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ACDF-E0BB-4198-B92F-3B08C69E72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09783-84C7-42A3-B8F0-658CCBF73B6F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7C927-5776-485C-908A-74228B6530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C1E9-D8D1-4BF7-98E5-07E2E9EE2BE1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5EA90-D059-4153-9D0C-F077C326E97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47BF-E751-4BF1-A7EE-9C71BAD750A4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73627-525A-4D6B-A0AE-205DA57DA3B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47A7DD-2F8C-45DB-8CBC-DD34025ACBBC}" type="datetimeFigureOut">
              <a:rPr lang="pl-PL"/>
              <a:pPr>
                <a:defRPr/>
              </a:pPr>
              <a:t>14.02.2021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2D283D-F336-4519-9C91-4021E0032F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000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37346" y="5722476"/>
            <a:ext cx="792162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Przez dziurkę od klucza…</a:t>
            </a:r>
          </a:p>
        </p:txBody>
      </p:sp>
      <p:pic>
        <p:nvPicPr>
          <p:cNvPr id="2052" name="Picture 4" descr="G:\Zdj środa\P2250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037" y="1576454"/>
            <a:ext cx="581342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642938" y="210959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SZKOŁA  PODSTAWOWA  NR 77 </a:t>
            </a:r>
          </a:p>
          <a:p>
            <a:pPr algn="ctr"/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 ODDZIAŁAMI INTEGRACYJNYMI</a:t>
            </a:r>
          </a:p>
          <a:p>
            <a:pPr algn="ctr"/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IM. ŚW. M. M. KOLBE</a:t>
            </a:r>
          </a:p>
          <a:p>
            <a:pPr algn="ctr"/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 KRAKOWIE</a:t>
            </a:r>
          </a:p>
        </p:txBody>
      </p:sp>
      <p:pic>
        <p:nvPicPr>
          <p:cNvPr id="1026" name="Picture 2" descr="C:\Users\Bartek96\Desktop\logo 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0739"/>
            <a:ext cx="1572417" cy="134076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 advClick="0" advTm="2199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3968" y="404664"/>
            <a:ext cx="5219700" cy="706438"/>
          </a:xfrm>
        </p:spPr>
        <p:txBody>
          <a:bodyPr/>
          <a:lstStyle/>
          <a:p>
            <a:pPr algn="l">
              <a:defRPr/>
            </a:pPr>
            <a:r>
              <a:rPr lang="pl-P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…spotykamy ciekawych ludzi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4478" y="1430211"/>
            <a:ext cx="2956316" cy="2225184"/>
          </a:xfrm>
          <a:prstGeom prst="rect">
            <a:avLst/>
          </a:prstGeom>
          <a:noFill/>
          <a:ln w="3810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10244" name="Picture 7" descr="P92804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566" y="3861048"/>
            <a:ext cx="3162455" cy="2364781"/>
          </a:xfrm>
          <a:prstGeom prst="rect">
            <a:avLst/>
          </a:prstGeom>
          <a:noFill/>
          <a:ln w="3810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501" y="548680"/>
            <a:ext cx="3756587" cy="2817440"/>
          </a:xfrm>
          <a:prstGeom prst="rect">
            <a:avLst/>
          </a:prstGeom>
          <a:noFill/>
          <a:ln w="28575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5" name="Obraz 4" descr="Obraz zawierający tekst, wewnątrz, osoba, pomieszczenie&#10;&#10;Opis wygenerowany automatycznie">
            <a:extLst>
              <a:ext uri="{FF2B5EF4-FFF2-40B4-BE49-F238E27FC236}">
                <a16:creationId xmlns:a16="http://schemas.microsoft.com/office/drawing/2014/main" xmlns="" id="{E6752BC5-A294-4476-A88D-8F5374189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822838"/>
            <a:ext cx="3813321" cy="2859991"/>
          </a:xfrm>
          <a:prstGeom prst="rect">
            <a:avLst/>
          </a:prstGeom>
          <a:ln w="38100">
            <a:solidFill>
              <a:srgbClr val="F58223"/>
            </a:solidFill>
          </a:ln>
        </p:spPr>
      </p:pic>
    </p:spTree>
  </p:cSld>
  <p:clrMapOvr>
    <a:masterClrMapping/>
  </p:clrMapOvr>
  <p:transition spd="med" advClick="0" advTm="4617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829571"/>
            <a:ext cx="3453526" cy="25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4338" y="-10597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Działamy w wolontariacie</a:t>
            </a:r>
            <a:endParaRPr lang="pl-PL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933056"/>
            <a:ext cx="6984776" cy="258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638" y="803078"/>
            <a:ext cx="3360638" cy="252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xmlns="" id="{17F41131-2729-47F9-83B1-D1358D694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821" y="1876401"/>
            <a:ext cx="2750328" cy="1944360"/>
          </a:xfrm>
          <a:prstGeom prst="rect">
            <a:avLst/>
          </a:prstGeom>
        </p:spPr>
      </p:pic>
    </p:spTree>
  </p:cSld>
  <p:clrMapOvr>
    <a:masterClrMapping/>
  </p:clrMapOvr>
  <p:transition spd="med" advClick="0" advTm="4992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170" y="-22080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Tworzymy</a:t>
            </a: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xmlns="" id="{C209E244-7C02-4ED5-94AD-0AAEC6751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36712"/>
            <a:ext cx="3302465" cy="2433136"/>
          </a:xfrm>
          <a:custGeom>
            <a:avLst/>
            <a:gdLst>
              <a:gd name="connsiteX0" fmla="*/ 0 w 3302465"/>
              <a:gd name="connsiteY0" fmla="*/ 0 h 2433136"/>
              <a:gd name="connsiteX1" fmla="*/ 3302465 w 3302465"/>
              <a:gd name="connsiteY1" fmla="*/ 0 h 2433136"/>
              <a:gd name="connsiteX2" fmla="*/ 3302465 w 3302465"/>
              <a:gd name="connsiteY2" fmla="*/ 2433136 h 2433136"/>
              <a:gd name="connsiteX3" fmla="*/ 0 w 3302465"/>
              <a:gd name="connsiteY3" fmla="*/ 2433136 h 2433136"/>
              <a:gd name="connsiteX4" fmla="*/ 0 w 3302465"/>
              <a:gd name="connsiteY4" fmla="*/ 0 h 243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465" h="2433136" fill="none" extrusionOk="0">
                <a:moveTo>
                  <a:pt x="0" y="0"/>
                </a:moveTo>
                <a:cubicBezTo>
                  <a:pt x="705576" y="111027"/>
                  <a:pt x="2700202" y="-63209"/>
                  <a:pt x="3302465" y="0"/>
                </a:cubicBezTo>
                <a:cubicBezTo>
                  <a:pt x="3466497" y="929789"/>
                  <a:pt x="3316630" y="1379891"/>
                  <a:pt x="3302465" y="2433136"/>
                </a:cubicBezTo>
                <a:cubicBezTo>
                  <a:pt x="2738640" y="2357054"/>
                  <a:pt x="1530783" y="2516670"/>
                  <a:pt x="0" y="2433136"/>
                </a:cubicBezTo>
                <a:cubicBezTo>
                  <a:pt x="-20216" y="1554413"/>
                  <a:pt x="-82013" y="1091497"/>
                  <a:pt x="0" y="0"/>
                </a:cubicBezTo>
                <a:close/>
              </a:path>
              <a:path w="3302465" h="2433136" stroke="0" extrusionOk="0">
                <a:moveTo>
                  <a:pt x="0" y="0"/>
                </a:moveTo>
                <a:cubicBezTo>
                  <a:pt x="595120" y="141984"/>
                  <a:pt x="2570867" y="58837"/>
                  <a:pt x="3302465" y="0"/>
                </a:cubicBezTo>
                <a:cubicBezTo>
                  <a:pt x="3326391" y="285828"/>
                  <a:pt x="3457337" y="1990856"/>
                  <a:pt x="3302465" y="2433136"/>
                </a:cubicBezTo>
                <a:cubicBezTo>
                  <a:pt x="2013918" y="2478079"/>
                  <a:pt x="1324990" y="2297539"/>
                  <a:pt x="0" y="2433136"/>
                </a:cubicBezTo>
                <a:cubicBezTo>
                  <a:pt x="-78049" y="1504614"/>
                  <a:pt x="44763" y="441268"/>
                  <a:pt x="0" y="0"/>
                </a:cubicBezTo>
                <a:close/>
              </a:path>
            </a:pathLst>
          </a:custGeom>
          <a:ln w="57150">
            <a:solidFill>
              <a:srgbClr val="F58223"/>
            </a:solidFill>
            <a:extLst>
              <a:ext uri="{C807C97D-BFC1-408E-A445-0C87EB9F89A2}">
                <ask:lineSketchStyleProps xmlns:ask="http://schemas.microsoft.com/office/drawing/2018/sketchyshapes" xmlns="" sd="29579251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2110199"/>
            <a:ext cx="3668460" cy="2751345"/>
          </a:xfrm>
          <a:prstGeom prst="rect">
            <a:avLst/>
          </a:prstGeom>
          <a:noFill/>
          <a:ln w="28575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00629" y="3959124"/>
            <a:ext cx="2967766" cy="2225824"/>
          </a:xfrm>
          <a:custGeom>
            <a:avLst/>
            <a:gdLst>
              <a:gd name="connsiteX0" fmla="*/ 0 w 2967766"/>
              <a:gd name="connsiteY0" fmla="*/ 0 h 2225824"/>
              <a:gd name="connsiteX1" fmla="*/ 2967766 w 2967766"/>
              <a:gd name="connsiteY1" fmla="*/ 0 h 2225824"/>
              <a:gd name="connsiteX2" fmla="*/ 2967766 w 2967766"/>
              <a:gd name="connsiteY2" fmla="*/ 2225824 h 2225824"/>
              <a:gd name="connsiteX3" fmla="*/ 0 w 2967766"/>
              <a:gd name="connsiteY3" fmla="*/ 2225824 h 2225824"/>
              <a:gd name="connsiteX4" fmla="*/ 0 w 2967766"/>
              <a:gd name="connsiteY4" fmla="*/ 0 h 222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7766" h="2225824" extrusionOk="0">
                <a:moveTo>
                  <a:pt x="0" y="0"/>
                </a:moveTo>
                <a:cubicBezTo>
                  <a:pt x="1338231" y="89712"/>
                  <a:pt x="2293573" y="-146178"/>
                  <a:pt x="2967766" y="0"/>
                </a:cubicBezTo>
                <a:cubicBezTo>
                  <a:pt x="3036483" y="420278"/>
                  <a:pt x="2845782" y="1699924"/>
                  <a:pt x="2967766" y="2225824"/>
                </a:cubicBezTo>
                <a:cubicBezTo>
                  <a:pt x="1706342" y="2080689"/>
                  <a:pt x="1058118" y="2319522"/>
                  <a:pt x="0" y="2225824"/>
                </a:cubicBezTo>
                <a:cubicBezTo>
                  <a:pt x="164811" y="1520301"/>
                  <a:pt x="65697" y="72292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822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01774158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356" y="667030"/>
            <a:ext cx="2687328" cy="1915289"/>
          </a:xfrm>
          <a:custGeom>
            <a:avLst/>
            <a:gdLst>
              <a:gd name="connsiteX0" fmla="*/ 0 w 2687328"/>
              <a:gd name="connsiteY0" fmla="*/ 0 h 1915289"/>
              <a:gd name="connsiteX1" fmla="*/ 2687328 w 2687328"/>
              <a:gd name="connsiteY1" fmla="*/ 0 h 1915289"/>
              <a:gd name="connsiteX2" fmla="*/ 2687328 w 2687328"/>
              <a:gd name="connsiteY2" fmla="*/ 1915289 h 1915289"/>
              <a:gd name="connsiteX3" fmla="*/ 0 w 2687328"/>
              <a:gd name="connsiteY3" fmla="*/ 1915289 h 1915289"/>
              <a:gd name="connsiteX4" fmla="*/ 0 w 2687328"/>
              <a:gd name="connsiteY4" fmla="*/ 0 h 191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328" h="1915289" extrusionOk="0">
                <a:moveTo>
                  <a:pt x="0" y="0"/>
                </a:moveTo>
                <a:cubicBezTo>
                  <a:pt x="1049835" y="-12560"/>
                  <a:pt x="2353314" y="-157114"/>
                  <a:pt x="2687328" y="0"/>
                </a:cubicBezTo>
                <a:cubicBezTo>
                  <a:pt x="2620139" y="457285"/>
                  <a:pt x="2772121" y="1018911"/>
                  <a:pt x="2687328" y="1915289"/>
                </a:cubicBezTo>
                <a:cubicBezTo>
                  <a:pt x="1792441" y="1886076"/>
                  <a:pt x="605599" y="1965909"/>
                  <a:pt x="0" y="1915289"/>
                </a:cubicBezTo>
                <a:cubicBezTo>
                  <a:pt x="109277" y="1521332"/>
                  <a:pt x="23461" y="338233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5822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5312157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7505" y="4149080"/>
            <a:ext cx="2880321" cy="2160240"/>
          </a:xfrm>
          <a:custGeom>
            <a:avLst/>
            <a:gdLst>
              <a:gd name="connsiteX0" fmla="*/ 0 w 2880321"/>
              <a:gd name="connsiteY0" fmla="*/ 0 h 2160240"/>
              <a:gd name="connsiteX1" fmla="*/ 2880321 w 2880321"/>
              <a:gd name="connsiteY1" fmla="*/ 0 h 2160240"/>
              <a:gd name="connsiteX2" fmla="*/ 2880321 w 2880321"/>
              <a:gd name="connsiteY2" fmla="*/ 2160240 h 2160240"/>
              <a:gd name="connsiteX3" fmla="*/ 0 w 2880321"/>
              <a:gd name="connsiteY3" fmla="*/ 2160240 h 2160240"/>
              <a:gd name="connsiteX4" fmla="*/ 0 w 2880321"/>
              <a:gd name="connsiteY4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1" h="2160240" extrusionOk="0">
                <a:moveTo>
                  <a:pt x="0" y="0"/>
                </a:moveTo>
                <a:cubicBezTo>
                  <a:pt x="1105322" y="-163127"/>
                  <a:pt x="1463963" y="6130"/>
                  <a:pt x="2880321" y="0"/>
                </a:cubicBezTo>
                <a:cubicBezTo>
                  <a:pt x="2751076" y="238664"/>
                  <a:pt x="2777007" y="1368475"/>
                  <a:pt x="2880321" y="2160240"/>
                </a:cubicBezTo>
                <a:cubicBezTo>
                  <a:pt x="2483470" y="2249725"/>
                  <a:pt x="622705" y="2236874"/>
                  <a:pt x="0" y="2160240"/>
                </a:cubicBezTo>
                <a:cubicBezTo>
                  <a:pt x="77885" y="1693530"/>
                  <a:pt x="-19795" y="811852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5822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3452638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</p:cSld>
  <p:clrMapOvr>
    <a:masterClrMapping/>
  </p:clrMapOvr>
  <p:transition spd="med" advClick="0" advTm="4712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Dbamy o swoją kondycję</a:t>
            </a:r>
          </a:p>
        </p:txBody>
      </p:sp>
      <p:pic>
        <p:nvPicPr>
          <p:cNvPr id="1026" name="Picture 2" descr="C:\Users\Bartek96\Desktop\bois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966" y="877195"/>
            <a:ext cx="7768466" cy="2602354"/>
          </a:xfrm>
          <a:prstGeom prst="rect">
            <a:avLst/>
          </a:prstGeom>
          <a:noFill/>
          <a:ln w="28575">
            <a:solidFill>
              <a:srgbClr val="F58223"/>
            </a:solidFill>
          </a:ln>
        </p:spPr>
      </p:pic>
      <p:pic>
        <p:nvPicPr>
          <p:cNvPr id="174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0866" y="2956096"/>
            <a:ext cx="2463782" cy="3287018"/>
          </a:xfrm>
          <a:prstGeom prst="rect">
            <a:avLst/>
          </a:prstGeom>
          <a:noFill/>
          <a:ln w="3810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956096"/>
            <a:ext cx="2463782" cy="3287016"/>
          </a:xfrm>
          <a:prstGeom prst="rect">
            <a:avLst/>
          </a:prstGeom>
          <a:noFill/>
          <a:ln w="3810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196" y="2956098"/>
            <a:ext cx="2463782" cy="3287019"/>
          </a:xfrm>
          <a:prstGeom prst="rect">
            <a:avLst/>
          </a:prstGeom>
          <a:ln w="38100">
            <a:solidFill>
              <a:srgbClr val="F58223"/>
            </a:solidFill>
          </a:ln>
        </p:spPr>
      </p:pic>
    </p:spTree>
  </p:cSld>
  <p:clrMapOvr>
    <a:masterClrMapping/>
  </p:clrMapOvr>
  <p:transition spd="med" advClick="0" advTm="4696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-241623"/>
            <a:ext cx="6264275" cy="1150938"/>
          </a:xfrm>
        </p:spPr>
        <p:txBody>
          <a:bodyPr/>
          <a:lstStyle/>
          <a:p>
            <a:pPr algn="l" eaLnBrk="1" hangingPunct="1">
              <a:defRPr/>
            </a:pPr>
            <a:r>
              <a:rPr lang="pl-P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Wychodzimy do teatru i galerii</a:t>
            </a:r>
          </a:p>
        </p:txBody>
      </p:sp>
      <p:pic>
        <p:nvPicPr>
          <p:cNvPr id="19460" name="Picture 2" descr="http://www.gm37.krakow.pl/danedogalerii/album117/13092013484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5688013" cy="4110037"/>
          </a:xfrm>
          <a:prstGeom prst="rect">
            <a:avLst/>
          </a:prstGeom>
          <a:noFill/>
          <a:ln w="28575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19459" name="Picture 6" descr="http://www.gm37.krakow.pl/danedogalerii/album117/13092013489_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52120" y="3789040"/>
            <a:ext cx="3368639" cy="2649413"/>
          </a:xfrm>
          <a:prstGeom prst="rect">
            <a:avLst/>
          </a:prstGeom>
          <a:noFill/>
          <a:ln w="28575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7508" y="476672"/>
            <a:ext cx="3097213" cy="3097213"/>
          </a:xfrm>
          <a:prstGeom prst="rect">
            <a:avLst/>
          </a:prstGeom>
          <a:noFill/>
          <a:ln w="7620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19462" name="Picture 6" descr="http://www.gm37.krakow.pl/danedogalerii/Byli%B6my-w-teatrze-2012/DSC08944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71600" y="620688"/>
            <a:ext cx="3960812" cy="2646168"/>
          </a:xfrm>
          <a:prstGeom prst="rect">
            <a:avLst/>
          </a:prstGeom>
          <a:noFill/>
          <a:ln w="38100">
            <a:solidFill>
              <a:srgbClr val="F58223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68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2879725" cy="70643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Świętujemy </a:t>
            </a:r>
          </a:p>
        </p:txBody>
      </p:sp>
      <p:pic>
        <p:nvPicPr>
          <p:cNvPr id="2150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966788"/>
            <a:ext cx="5877446" cy="3960440"/>
          </a:xfrm>
          <a:prstGeom prst="rect">
            <a:avLst/>
          </a:prstGeom>
          <a:noFill/>
          <a:ln w="1905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7689" y="1368870"/>
            <a:ext cx="3014964" cy="1997414"/>
          </a:xfrm>
          <a:prstGeom prst="rect">
            <a:avLst/>
          </a:prstGeom>
          <a:noFill/>
          <a:ln w="57150">
            <a:solidFill>
              <a:srgbClr val="F58223"/>
            </a:solidFill>
          </a:ln>
        </p:spPr>
      </p:pic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4077072"/>
            <a:ext cx="3451101" cy="2286355"/>
          </a:xfrm>
          <a:prstGeom prst="rect">
            <a:avLst/>
          </a:prstGeom>
          <a:noFill/>
          <a:ln w="57150">
            <a:solidFill>
              <a:srgbClr val="F58223"/>
            </a:solidFill>
            <a:miter lim="800000"/>
            <a:headEnd/>
            <a:tailEnd/>
          </a:ln>
        </p:spPr>
      </p:pic>
      <p:sp>
        <p:nvSpPr>
          <p:cNvPr id="21510" name="pole tekstowe 5"/>
          <p:cNvSpPr txBox="1">
            <a:spLocks noChangeArrowheads="1"/>
          </p:cNvSpPr>
          <p:nvPr/>
        </p:nvSpPr>
        <p:spPr bwMode="auto">
          <a:xfrm>
            <a:off x="6804248" y="3524872"/>
            <a:ext cx="37496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/>
              <a:t>Jasełka</a:t>
            </a:r>
          </a:p>
        </p:txBody>
      </p:sp>
      <p:pic>
        <p:nvPicPr>
          <p:cNvPr id="4" name="Obraz 3" descr="Obraz zawierający tekst, osoba, wewnątrz, stół&#10;&#10;Opis wygenerowany automatycznie">
            <a:extLst>
              <a:ext uri="{FF2B5EF4-FFF2-40B4-BE49-F238E27FC236}">
                <a16:creationId xmlns:a16="http://schemas.microsoft.com/office/drawing/2014/main" xmlns="" id="{91D9BB63-C1A2-40DE-9A52-E5471FC5D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4581128"/>
            <a:ext cx="2448272" cy="1881998"/>
          </a:xfrm>
          <a:prstGeom prst="rect">
            <a:avLst/>
          </a:prstGeom>
          <a:ln w="57150">
            <a:solidFill>
              <a:srgbClr val="F58223"/>
            </a:solidFill>
          </a:ln>
        </p:spPr>
      </p:pic>
      <p:sp>
        <p:nvSpPr>
          <p:cNvPr id="9" name="pole tekstowe 5">
            <a:extLst>
              <a:ext uri="{FF2B5EF4-FFF2-40B4-BE49-F238E27FC236}">
                <a16:creationId xmlns:a16="http://schemas.microsoft.com/office/drawing/2014/main" xmlns="" id="{B802BDCC-0259-4CFF-BAEA-D8252E66F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209629"/>
            <a:ext cx="19881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Rodzinne, świąteczne warsztaty  </a:t>
            </a:r>
          </a:p>
        </p:txBody>
      </p:sp>
    </p:spTree>
  </p:cSld>
  <p:clrMapOvr>
    <a:masterClrMapping/>
  </p:clrMapOvr>
  <p:transition spd="med" advClick="0" advTm="4555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5932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Pielęgnujemy tradycję</a:t>
            </a: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3882314"/>
            <a:ext cx="3462074" cy="2599064"/>
          </a:xfrm>
          <a:prstGeom prst="rect">
            <a:avLst/>
          </a:prstGeom>
          <a:noFill/>
          <a:ln w="5715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3861048"/>
            <a:ext cx="3518729" cy="2641597"/>
          </a:xfrm>
          <a:prstGeom prst="rect">
            <a:avLst/>
          </a:prstGeom>
          <a:ln w="57150">
            <a:solidFill>
              <a:srgbClr val="F58223"/>
            </a:solidFill>
          </a:ln>
        </p:spPr>
      </p:pic>
      <p:pic>
        <p:nvPicPr>
          <p:cNvPr id="6" name="Obraz 5" descr="Obraz zawierający tekst, wewnątrz, meble&#10;&#10;Opis wygenerowany automatycznie">
            <a:extLst>
              <a:ext uri="{FF2B5EF4-FFF2-40B4-BE49-F238E27FC236}">
                <a16:creationId xmlns:a16="http://schemas.microsoft.com/office/drawing/2014/main" xmlns="" id="{1F53CC0B-BD50-4130-80E5-11578F9AC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426" y="712129"/>
            <a:ext cx="6033147" cy="2481132"/>
          </a:xfrm>
          <a:prstGeom prst="rect">
            <a:avLst/>
          </a:prstGeom>
          <a:ln w="57150">
            <a:solidFill>
              <a:srgbClr val="F58223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659091F3-043E-4C99-B3D3-43D4673C5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3281963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/>
              <a:t>Parada Patronów </a:t>
            </a:r>
          </a:p>
        </p:txBody>
      </p:sp>
      <p:sp>
        <p:nvSpPr>
          <p:cNvPr id="22534" name="pole tekstowe 6"/>
          <p:cNvSpPr txBox="1">
            <a:spLocks noChangeArrowheads="1"/>
          </p:cNvSpPr>
          <p:nvPr/>
        </p:nvSpPr>
        <p:spPr bwMode="auto">
          <a:xfrm>
            <a:off x="1115616" y="3292746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/>
              <a:t>Święto Patrona Szkoły </a:t>
            </a:r>
          </a:p>
        </p:txBody>
      </p:sp>
    </p:spTree>
  </p:cSld>
  <p:clrMapOvr>
    <a:masterClrMapping/>
  </p:clrMapOvr>
  <p:transition spd="med" advClick="0" advTm="4446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40530"/>
            <a:ext cx="8229600" cy="649287"/>
          </a:xfrm>
        </p:spPr>
        <p:txBody>
          <a:bodyPr/>
          <a:lstStyle/>
          <a:p>
            <a:pPr>
              <a:defRPr/>
            </a:pPr>
            <a:r>
              <a:rPr 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Odwiedzamy ciekawe miejsca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889817"/>
            <a:ext cx="3528392" cy="2612424"/>
          </a:xfrm>
          <a:custGeom>
            <a:avLst/>
            <a:gdLst>
              <a:gd name="connsiteX0" fmla="*/ 0 w 3528392"/>
              <a:gd name="connsiteY0" fmla="*/ 0 h 2612424"/>
              <a:gd name="connsiteX1" fmla="*/ 517497 w 3528392"/>
              <a:gd name="connsiteY1" fmla="*/ 0 h 2612424"/>
              <a:gd name="connsiteX2" fmla="*/ 1176131 w 3528392"/>
              <a:gd name="connsiteY2" fmla="*/ 0 h 2612424"/>
              <a:gd name="connsiteX3" fmla="*/ 1764196 w 3528392"/>
              <a:gd name="connsiteY3" fmla="*/ 0 h 2612424"/>
              <a:gd name="connsiteX4" fmla="*/ 2422829 w 3528392"/>
              <a:gd name="connsiteY4" fmla="*/ 0 h 2612424"/>
              <a:gd name="connsiteX5" fmla="*/ 3528392 w 3528392"/>
              <a:gd name="connsiteY5" fmla="*/ 0 h 2612424"/>
              <a:gd name="connsiteX6" fmla="*/ 3528392 w 3528392"/>
              <a:gd name="connsiteY6" fmla="*/ 496361 h 2612424"/>
              <a:gd name="connsiteX7" fmla="*/ 3528392 w 3528392"/>
              <a:gd name="connsiteY7" fmla="*/ 1044970 h 2612424"/>
              <a:gd name="connsiteX8" fmla="*/ 3528392 w 3528392"/>
              <a:gd name="connsiteY8" fmla="*/ 1541330 h 2612424"/>
              <a:gd name="connsiteX9" fmla="*/ 3528392 w 3528392"/>
              <a:gd name="connsiteY9" fmla="*/ 2063815 h 2612424"/>
              <a:gd name="connsiteX10" fmla="*/ 3528392 w 3528392"/>
              <a:gd name="connsiteY10" fmla="*/ 2612424 h 2612424"/>
              <a:gd name="connsiteX11" fmla="*/ 2869759 w 3528392"/>
              <a:gd name="connsiteY11" fmla="*/ 2612424 h 2612424"/>
              <a:gd name="connsiteX12" fmla="*/ 2387545 w 3528392"/>
              <a:gd name="connsiteY12" fmla="*/ 2612424 h 2612424"/>
              <a:gd name="connsiteX13" fmla="*/ 1799480 w 3528392"/>
              <a:gd name="connsiteY13" fmla="*/ 2612424 h 2612424"/>
              <a:gd name="connsiteX14" fmla="*/ 1246699 w 3528392"/>
              <a:gd name="connsiteY14" fmla="*/ 2612424 h 2612424"/>
              <a:gd name="connsiteX15" fmla="*/ 693917 w 3528392"/>
              <a:gd name="connsiteY15" fmla="*/ 2612424 h 2612424"/>
              <a:gd name="connsiteX16" fmla="*/ 0 w 3528392"/>
              <a:gd name="connsiteY16" fmla="*/ 2612424 h 2612424"/>
              <a:gd name="connsiteX17" fmla="*/ 0 w 3528392"/>
              <a:gd name="connsiteY17" fmla="*/ 2142188 h 2612424"/>
              <a:gd name="connsiteX18" fmla="*/ 0 w 3528392"/>
              <a:gd name="connsiteY18" fmla="*/ 1645827 h 2612424"/>
              <a:gd name="connsiteX19" fmla="*/ 0 w 3528392"/>
              <a:gd name="connsiteY19" fmla="*/ 1149467 h 2612424"/>
              <a:gd name="connsiteX20" fmla="*/ 0 w 3528392"/>
              <a:gd name="connsiteY20" fmla="*/ 600858 h 2612424"/>
              <a:gd name="connsiteX21" fmla="*/ 0 w 3528392"/>
              <a:gd name="connsiteY21" fmla="*/ 0 h 261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28392" h="2612424" extrusionOk="0">
                <a:moveTo>
                  <a:pt x="0" y="0"/>
                </a:moveTo>
                <a:cubicBezTo>
                  <a:pt x="228254" y="-54045"/>
                  <a:pt x="408727" y="1378"/>
                  <a:pt x="517497" y="0"/>
                </a:cubicBezTo>
                <a:cubicBezTo>
                  <a:pt x="626267" y="-1378"/>
                  <a:pt x="931012" y="37436"/>
                  <a:pt x="1176131" y="0"/>
                </a:cubicBezTo>
                <a:cubicBezTo>
                  <a:pt x="1421250" y="-37436"/>
                  <a:pt x="1606044" y="38827"/>
                  <a:pt x="1764196" y="0"/>
                </a:cubicBezTo>
                <a:cubicBezTo>
                  <a:pt x="1922349" y="-38827"/>
                  <a:pt x="2134084" y="4606"/>
                  <a:pt x="2422829" y="0"/>
                </a:cubicBezTo>
                <a:cubicBezTo>
                  <a:pt x="2711574" y="-4606"/>
                  <a:pt x="3158005" y="47205"/>
                  <a:pt x="3528392" y="0"/>
                </a:cubicBezTo>
                <a:cubicBezTo>
                  <a:pt x="3540050" y="228591"/>
                  <a:pt x="3513051" y="334776"/>
                  <a:pt x="3528392" y="496361"/>
                </a:cubicBezTo>
                <a:cubicBezTo>
                  <a:pt x="3543733" y="657946"/>
                  <a:pt x="3500585" y="885728"/>
                  <a:pt x="3528392" y="1044970"/>
                </a:cubicBezTo>
                <a:cubicBezTo>
                  <a:pt x="3556199" y="1204212"/>
                  <a:pt x="3497192" y="1377556"/>
                  <a:pt x="3528392" y="1541330"/>
                </a:cubicBezTo>
                <a:cubicBezTo>
                  <a:pt x="3559592" y="1705104"/>
                  <a:pt x="3508001" y="1948427"/>
                  <a:pt x="3528392" y="2063815"/>
                </a:cubicBezTo>
                <a:cubicBezTo>
                  <a:pt x="3548783" y="2179204"/>
                  <a:pt x="3481410" y="2465504"/>
                  <a:pt x="3528392" y="2612424"/>
                </a:cubicBezTo>
                <a:cubicBezTo>
                  <a:pt x="3261822" y="2623694"/>
                  <a:pt x="3192070" y="2573465"/>
                  <a:pt x="2869759" y="2612424"/>
                </a:cubicBezTo>
                <a:cubicBezTo>
                  <a:pt x="2547448" y="2651383"/>
                  <a:pt x="2528358" y="2596766"/>
                  <a:pt x="2387545" y="2612424"/>
                </a:cubicBezTo>
                <a:cubicBezTo>
                  <a:pt x="2246732" y="2628082"/>
                  <a:pt x="1939325" y="2610796"/>
                  <a:pt x="1799480" y="2612424"/>
                </a:cubicBezTo>
                <a:cubicBezTo>
                  <a:pt x="1659636" y="2614052"/>
                  <a:pt x="1442435" y="2579497"/>
                  <a:pt x="1246699" y="2612424"/>
                </a:cubicBezTo>
                <a:cubicBezTo>
                  <a:pt x="1050963" y="2645351"/>
                  <a:pt x="968850" y="2592229"/>
                  <a:pt x="693917" y="2612424"/>
                </a:cubicBezTo>
                <a:cubicBezTo>
                  <a:pt x="418984" y="2632619"/>
                  <a:pt x="314543" y="2563419"/>
                  <a:pt x="0" y="2612424"/>
                </a:cubicBezTo>
                <a:cubicBezTo>
                  <a:pt x="-53347" y="2392115"/>
                  <a:pt x="10110" y="2340269"/>
                  <a:pt x="0" y="2142188"/>
                </a:cubicBezTo>
                <a:cubicBezTo>
                  <a:pt x="-10110" y="1944107"/>
                  <a:pt x="15807" y="1761182"/>
                  <a:pt x="0" y="1645827"/>
                </a:cubicBezTo>
                <a:cubicBezTo>
                  <a:pt x="-15807" y="1530472"/>
                  <a:pt x="58374" y="1330775"/>
                  <a:pt x="0" y="1149467"/>
                </a:cubicBezTo>
                <a:cubicBezTo>
                  <a:pt x="-58374" y="968159"/>
                  <a:pt x="12566" y="836484"/>
                  <a:pt x="0" y="600858"/>
                </a:cubicBezTo>
                <a:cubicBezTo>
                  <a:pt x="-12566" y="365232"/>
                  <a:pt x="61993" y="192405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2199383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770764"/>
            <a:ext cx="4277511" cy="2846706"/>
          </a:xfrm>
          <a:custGeom>
            <a:avLst/>
            <a:gdLst>
              <a:gd name="connsiteX0" fmla="*/ 0 w 4277511"/>
              <a:gd name="connsiteY0" fmla="*/ 0 h 2846706"/>
              <a:gd name="connsiteX1" fmla="*/ 491914 w 4277511"/>
              <a:gd name="connsiteY1" fmla="*/ 0 h 2846706"/>
              <a:gd name="connsiteX2" fmla="*/ 1069378 w 4277511"/>
              <a:gd name="connsiteY2" fmla="*/ 0 h 2846706"/>
              <a:gd name="connsiteX3" fmla="*/ 1475741 w 4277511"/>
              <a:gd name="connsiteY3" fmla="*/ 0 h 2846706"/>
              <a:gd name="connsiteX4" fmla="*/ 1882105 w 4277511"/>
              <a:gd name="connsiteY4" fmla="*/ 0 h 2846706"/>
              <a:gd name="connsiteX5" fmla="*/ 2502344 w 4277511"/>
              <a:gd name="connsiteY5" fmla="*/ 0 h 2846706"/>
              <a:gd name="connsiteX6" fmla="*/ 2908707 w 4277511"/>
              <a:gd name="connsiteY6" fmla="*/ 0 h 2846706"/>
              <a:gd name="connsiteX7" fmla="*/ 3400621 w 4277511"/>
              <a:gd name="connsiteY7" fmla="*/ 0 h 2846706"/>
              <a:gd name="connsiteX8" fmla="*/ 4277511 w 4277511"/>
              <a:gd name="connsiteY8" fmla="*/ 0 h 2846706"/>
              <a:gd name="connsiteX9" fmla="*/ 4277511 w 4277511"/>
              <a:gd name="connsiteY9" fmla="*/ 597808 h 2846706"/>
              <a:gd name="connsiteX10" fmla="*/ 4277511 w 4277511"/>
              <a:gd name="connsiteY10" fmla="*/ 1138682 h 2846706"/>
              <a:gd name="connsiteX11" fmla="*/ 4277511 w 4277511"/>
              <a:gd name="connsiteY11" fmla="*/ 1679557 h 2846706"/>
              <a:gd name="connsiteX12" fmla="*/ 4277511 w 4277511"/>
              <a:gd name="connsiteY12" fmla="*/ 2163497 h 2846706"/>
              <a:gd name="connsiteX13" fmla="*/ 4277511 w 4277511"/>
              <a:gd name="connsiteY13" fmla="*/ 2846706 h 2846706"/>
              <a:gd name="connsiteX14" fmla="*/ 3742822 w 4277511"/>
              <a:gd name="connsiteY14" fmla="*/ 2846706 h 2846706"/>
              <a:gd name="connsiteX15" fmla="*/ 3165358 w 4277511"/>
              <a:gd name="connsiteY15" fmla="*/ 2846706 h 2846706"/>
              <a:gd name="connsiteX16" fmla="*/ 2758995 w 4277511"/>
              <a:gd name="connsiteY16" fmla="*/ 2846706 h 2846706"/>
              <a:gd name="connsiteX17" fmla="*/ 2267081 w 4277511"/>
              <a:gd name="connsiteY17" fmla="*/ 2846706 h 2846706"/>
              <a:gd name="connsiteX18" fmla="*/ 1775167 w 4277511"/>
              <a:gd name="connsiteY18" fmla="*/ 2846706 h 2846706"/>
              <a:gd name="connsiteX19" fmla="*/ 1154928 w 4277511"/>
              <a:gd name="connsiteY19" fmla="*/ 2846706 h 2846706"/>
              <a:gd name="connsiteX20" fmla="*/ 620239 w 4277511"/>
              <a:gd name="connsiteY20" fmla="*/ 2846706 h 2846706"/>
              <a:gd name="connsiteX21" fmla="*/ 0 w 4277511"/>
              <a:gd name="connsiteY21" fmla="*/ 2846706 h 2846706"/>
              <a:gd name="connsiteX22" fmla="*/ 0 w 4277511"/>
              <a:gd name="connsiteY22" fmla="*/ 2334299 h 2846706"/>
              <a:gd name="connsiteX23" fmla="*/ 0 w 4277511"/>
              <a:gd name="connsiteY23" fmla="*/ 1821892 h 2846706"/>
              <a:gd name="connsiteX24" fmla="*/ 0 w 4277511"/>
              <a:gd name="connsiteY24" fmla="*/ 1252551 h 2846706"/>
              <a:gd name="connsiteX25" fmla="*/ 0 w 4277511"/>
              <a:gd name="connsiteY25" fmla="*/ 740144 h 2846706"/>
              <a:gd name="connsiteX26" fmla="*/ 0 w 4277511"/>
              <a:gd name="connsiteY26" fmla="*/ 0 h 284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77511" h="2846706" fill="none" extrusionOk="0">
                <a:moveTo>
                  <a:pt x="0" y="0"/>
                </a:moveTo>
                <a:cubicBezTo>
                  <a:pt x="197612" y="-50916"/>
                  <a:pt x="304614" y="36402"/>
                  <a:pt x="491914" y="0"/>
                </a:cubicBezTo>
                <a:cubicBezTo>
                  <a:pt x="679214" y="-36402"/>
                  <a:pt x="919171" y="62140"/>
                  <a:pt x="1069378" y="0"/>
                </a:cubicBezTo>
                <a:cubicBezTo>
                  <a:pt x="1219585" y="-62140"/>
                  <a:pt x="1324395" y="12794"/>
                  <a:pt x="1475741" y="0"/>
                </a:cubicBezTo>
                <a:cubicBezTo>
                  <a:pt x="1627087" y="-12794"/>
                  <a:pt x="1706949" y="6414"/>
                  <a:pt x="1882105" y="0"/>
                </a:cubicBezTo>
                <a:cubicBezTo>
                  <a:pt x="2057261" y="-6414"/>
                  <a:pt x="2227614" y="16991"/>
                  <a:pt x="2502344" y="0"/>
                </a:cubicBezTo>
                <a:cubicBezTo>
                  <a:pt x="2777074" y="-16991"/>
                  <a:pt x="2786810" y="31460"/>
                  <a:pt x="2908707" y="0"/>
                </a:cubicBezTo>
                <a:cubicBezTo>
                  <a:pt x="3030604" y="-31460"/>
                  <a:pt x="3241635" y="14408"/>
                  <a:pt x="3400621" y="0"/>
                </a:cubicBezTo>
                <a:cubicBezTo>
                  <a:pt x="3559607" y="-14408"/>
                  <a:pt x="4073974" y="498"/>
                  <a:pt x="4277511" y="0"/>
                </a:cubicBezTo>
                <a:cubicBezTo>
                  <a:pt x="4338198" y="246893"/>
                  <a:pt x="4215300" y="358998"/>
                  <a:pt x="4277511" y="597808"/>
                </a:cubicBezTo>
                <a:cubicBezTo>
                  <a:pt x="4339722" y="836618"/>
                  <a:pt x="4243279" y="952480"/>
                  <a:pt x="4277511" y="1138682"/>
                </a:cubicBezTo>
                <a:cubicBezTo>
                  <a:pt x="4311743" y="1324884"/>
                  <a:pt x="4213635" y="1454958"/>
                  <a:pt x="4277511" y="1679557"/>
                </a:cubicBezTo>
                <a:cubicBezTo>
                  <a:pt x="4341387" y="1904156"/>
                  <a:pt x="4244394" y="1984148"/>
                  <a:pt x="4277511" y="2163497"/>
                </a:cubicBezTo>
                <a:cubicBezTo>
                  <a:pt x="4310628" y="2342846"/>
                  <a:pt x="4211519" y="2558438"/>
                  <a:pt x="4277511" y="2846706"/>
                </a:cubicBezTo>
                <a:cubicBezTo>
                  <a:pt x="4066491" y="2903677"/>
                  <a:pt x="3865559" y="2803319"/>
                  <a:pt x="3742822" y="2846706"/>
                </a:cubicBezTo>
                <a:cubicBezTo>
                  <a:pt x="3620085" y="2890093"/>
                  <a:pt x="3374488" y="2831632"/>
                  <a:pt x="3165358" y="2846706"/>
                </a:cubicBezTo>
                <a:cubicBezTo>
                  <a:pt x="2956228" y="2861780"/>
                  <a:pt x="2852311" y="2823974"/>
                  <a:pt x="2758995" y="2846706"/>
                </a:cubicBezTo>
                <a:cubicBezTo>
                  <a:pt x="2665679" y="2869438"/>
                  <a:pt x="2444122" y="2788123"/>
                  <a:pt x="2267081" y="2846706"/>
                </a:cubicBezTo>
                <a:cubicBezTo>
                  <a:pt x="2090040" y="2905289"/>
                  <a:pt x="1985427" y="2821023"/>
                  <a:pt x="1775167" y="2846706"/>
                </a:cubicBezTo>
                <a:cubicBezTo>
                  <a:pt x="1564907" y="2872389"/>
                  <a:pt x="1284540" y="2835761"/>
                  <a:pt x="1154928" y="2846706"/>
                </a:cubicBezTo>
                <a:cubicBezTo>
                  <a:pt x="1025316" y="2857651"/>
                  <a:pt x="795422" y="2793360"/>
                  <a:pt x="620239" y="2846706"/>
                </a:cubicBezTo>
                <a:cubicBezTo>
                  <a:pt x="445056" y="2900052"/>
                  <a:pt x="228949" y="2842827"/>
                  <a:pt x="0" y="2846706"/>
                </a:cubicBezTo>
                <a:cubicBezTo>
                  <a:pt x="-54853" y="2723388"/>
                  <a:pt x="9555" y="2542656"/>
                  <a:pt x="0" y="2334299"/>
                </a:cubicBezTo>
                <a:cubicBezTo>
                  <a:pt x="-9555" y="2125942"/>
                  <a:pt x="1575" y="1959647"/>
                  <a:pt x="0" y="1821892"/>
                </a:cubicBezTo>
                <a:cubicBezTo>
                  <a:pt x="-1575" y="1684137"/>
                  <a:pt x="35925" y="1459672"/>
                  <a:pt x="0" y="1252551"/>
                </a:cubicBezTo>
                <a:cubicBezTo>
                  <a:pt x="-35925" y="1045430"/>
                  <a:pt x="55441" y="891442"/>
                  <a:pt x="0" y="740144"/>
                </a:cubicBezTo>
                <a:cubicBezTo>
                  <a:pt x="-55441" y="588846"/>
                  <a:pt x="38072" y="244823"/>
                  <a:pt x="0" y="0"/>
                </a:cubicBezTo>
                <a:close/>
              </a:path>
              <a:path w="4277511" h="2846706" stroke="0" extrusionOk="0">
                <a:moveTo>
                  <a:pt x="0" y="0"/>
                </a:moveTo>
                <a:cubicBezTo>
                  <a:pt x="201981" y="-12756"/>
                  <a:pt x="279574" y="46429"/>
                  <a:pt x="449139" y="0"/>
                </a:cubicBezTo>
                <a:cubicBezTo>
                  <a:pt x="618704" y="-46429"/>
                  <a:pt x="770594" y="56026"/>
                  <a:pt x="1069378" y="0"/>
                </a:cubicBezTo>
                <a:cubicBezTo>
                  <a:pt x="1368162" y="-56026"/>
                  <a:pt x="1357179" y="44837"/>
                  <a:pt x="1518516" y="0"/>
                </a:cubicBezTo>
                <a:cubicBezTo>
                  <a:pt x="1679853" y="-44837"/>
                  <a:pt x="1836088" y="25209"/>
                  <a:pt x="1967655" y="0"/>
                </a:cubicBezTo>
                <a:cubicBezTo>
                  <a:pt x="2099222" y="-25209"/>
                  <a:pt x="2242402" y="14486"/>
                  <a:pt x="2416794" y="0"/>
                </a:cubicBezTo>
                <a:cubicBezTo>
                  <a:pt x="2591186" y="-14486"/>
                  <a:pt x="2838986" y="47255"/>
                  <a:pt x="2994258" y="0"/>
                </a:cubicBezTo>
                <a:cubicBezTo>
                  <a:pt x="3149530" y="-47255"/>
                  <a:pt x="3247390" y="29611"/>
                  <a:pt x="3443396" y="0"/>
                </a:cubicBezTo>
                <a:cubicBezTo>
                  <a:pt x="3639402" y="-29611"/>
                  <a:pt x="3909208" y="27967"/>
                  <a:pt x="4277511" y="0"/>
                </a:cubicBezTo>
                <a:cubicBezTo>
                  <a:pt x="4333880" y="270024"/>
                  <a:pt x="4270709" y="413532"/>
                  <a:pt x="4277511" y="540874"/>
                </a:cubicBezTo>
                <a:cubicBezTo>
                  <a:pt x="4284313" y="668216"/>
                  <a:pt x="4263178" y="829746"/>
                  <a:pt x="4277511" y="1024814"/>
                </a:cubicBezTo>
                <a:cubicBezTo>
                  <a:pt x="4291844" y="1219882"/>
                  <a:pt x="4234600" y="1415370"/>
                  <a:pt x="4277511" y="1565688"/>
                </a:cubicBezTo>
                <a:cubicBezTo>
                  <a:pt x="4320422" y="1716006"/>
                  <a:pt x="4223681" y="2030041"/>
                  <a:pt x="4277511" y="2191964"/>
                </a:cubicBezTo>
                <a:cubicBezTo>
                  <a:pt x="4331341" y="2353887"/>
                  <a:pt x="4225986" y="2675139"/>
                  <a:pt x="4277511" y="2846706"/>
                </a:cubicBezTo>
                <a:cubicBezTo>
                  <a:pt x="4144891" y="2868851"/>
                  <a:pt x="4003677" y="2800353"/>
                  <a:pt x="3785597" y="2846706"/>
                </a:cubicBezTo>
                <a:cubicBezTo>
                  <a:pt x="3567517" y="2893059"/>
                  <a:pt x="3356711" y="2812886"/>
                  <a:pt x="3165358" y="2846706"/>
                </a:cubicBezTo>
                <a:cubicBezTo>
                  <a:pt x="2974005" y="2880526"/>
                  <a:pt x="2865648" y="2843294"/>
                  <a:pt x="2630669" y="2846706"/>
                </a:cubicBezTo>
                <a:cubicBezTo>
                  <a:pt x="2395690" y="2850118"/>
                  <a:pt x="2166017" y="2843767"/>
                  <a:pt x="2010430" y="2846706"/>
                </a:cubicBezTo>
                <a:cubicBezTo>
                  <a:pt x="1854843" y="2849645"/>
                  <a:pt x="1617658" y="2799244"/>
                  <a:pt x="1432966" y="2846706"/>
                </a:cubicBezTo>
                <a:cubicBezTo>
                  <a:pt x="1248274" y="2894168"/>
                  <a:pt x="1019509" y="2789810"/>
                  <a:pt x="855502" y="2846706"/>
                </a:cubicBezTo>
                <a:cubicBezTo>
                  <a:pt x="691495" y="2903602"/>
                  <a:pt x="346312" y="2754217"/>
                  <a:pt x="0" y="2846706"/>
                </a:cubicBezTo>
                <a:cubicBezTo>
                  <a:pt x="-21012" y="2562644"/>
                  <a:pt x="67518" y="2403673"/>
                  <a:pt x="0" y="2220431"/>
                </a:cubicBezTo>
                <a:cubicBezTo>
                  <a:pt x="-67518" y="2037189"/>
                  <a:pt x="12163" y="1972537"/>
                  <a:pt x="0" y="1736491"/>
                </a:cubicBezTo>
                <a:cubicBezTo>
                  <a:pt x="-12163" y="1500445"/>
                  <a:pt x="66241" y="1424203"/>
                  <a:pt x="0" y="1138682"/>
                </a:cubicBezTo>
                <a:cubicBezTo>
                  <a:pt x="-66241" y="853161"/>
                  <a:pt x="64284" y="663223"/>
                  <a:pt x="0" y="512407"/>
                </a:cubicBezTo>
                <a:cubicBezTo>
                  <a:pt x="-64284" y="361592"/>
                  <a:pt x="32653" y="1198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701117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Obraz 9" descr="IMG-28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73" y="3834992"/>
            <a:ext cx="3625280" cy="2782478"/>
          </a:xfrm>
          <a:custGeom>
            <a:avLst/>
            <a:gdLst>
              <a:gd name="connsiteX0" fmla="*/ 0 w 3625280"/>
              <a:gd name="connsiteY0" fmla="*/ 0 h 2782478"/>
              <a:gd name="connsiteX1" fmla="*/ 481644 w 3625280"/>
              <a:gd name="connsiteY1" fmla="*/ 0 h 2782478"/>
              <a:gd name="connsiteX2" fmla="*/ 927036 w 3625280"/>
              <a:gd name="connsiteY2" fmla="*/ 0 h 2782478"/>
              <a:gd name="connsiteX3" fmla="*/ 1444933 w 3625280"/>
              <a:gd name="connsiteY3" fmla="*/ 0 h 2782478"/>
              <a:gd name="connsiteX4" fmla="*/ 1999083 w 3625280"/>
              <a:gd name="connsiteY4" fmla="*/ 0 h 2782478"/>
              <a:gd name="connsiteX5" fmla="*/ 2516980 w 3625280"/>
              <a:gd name="connsiteY5" fmla="*/ 0 h 2782478"/>
              <a:gd name="connsiteX6" fmla="*/ 3107383 w 3625280"/>
              <a:gd name="connsiteY6" fmla="*/ 0 h 2782478"/>
              <a:gd name="connsiteX7" fmla="*/ 3625280 w 3625280"/>
              <a:gd name="connsiteY7" fmla="*/ 0 h 2782478"/>
              <a:gd name="connsiteX8" fmla="*/ 3625280 w 3625280"/>
              <a:gd name="connsiteY8" fmla="*/ 528671 h 2782478"/>
              <a:gd name="connsiteX9" fmla="*/ 3625280 w 3625280"/>
              <a:gd name="connsiteY9" fmla="*/ 1001692 h 2782478"/>
              <a:gd name="connsiteX10" fmla="*/ 3625280 w 3625280"/>
              <a:gd name="connsiteY10" fmla="*/ 1558188 h 2782478"/>
              <a:gd name="connsiteX11" fmla="*/ 3625280 w 3625280"/>
              <a:gd name="connsiteY11" fmla="*/ 2059034 h 2782478"/>
              <a:gd name="connsiteX12" fmla="*/ 3625280 w 3625280"/>
              <a:gd name="connsiteY12" fmla="*/ 2782478 h 2782478"/>
              <a:gd name="connsiteX13" fmla="*/ 3179888 w 3625280"/>
              <a:gd name="connsiteY13" fmla="*/ 2782478 h 2782478"/>
              <a:gd name="connsiteX14" fmla="*/ 2734497 w 3625280"/>
              <a:gd name="connsiteY14" fmla="*/ 2782478 h 2782478"/>
              <a:gd name="connsiteX15" fmla="*/ 2252853 w 3625280"/>
              <a:gd name="connsiteY15" fmla="*/ 2782478 h 2782478"/>
              <a:gd name="connsiteX16" fmla="*/ 1734955 w 3625280"/>
              <a:gd name="connsiteY16" fmla="*/ 2782478 h 2782478"/>
              <a:gd name="connsiteX17" fmla="*/ 1217058 w 3625280"/>
              <a:gd name="connsiteY17" fmla="*/ 2782478 h 2782478"/>
              <a:gd name="connsiteX18" fmla="*/ 662908 w 3625280"/>
              <a:gd name="connsiteY18" fmla="*/ 2782478 h 2782478"/>
              <a:gd name="connsiteX19" fmla="*/ 0 w 3625280"/>
              <a:gd name="connsiteY19" fmla="*/ 2782478 h 2782478"/>
              <a:gd name="connsiteX20" fmla="*/ 0 w 3625280"/>
              <a:gd name="connsiteY20" fmla="*/ 2225982 h 2782478"/>
              <a:gd name="connsiteX21" fmla="*/ 0 w 3625280"/>
              <a:gd name="connsiteY21" fmla="*/ 1641662 h 2782478"/>
              <a:gd name="connsiteX22" fmla="*/ 0 w 3625280"/>
              <a:gd name="connsiteY22" fmla="*/ 1168641 h 2782478"/>
              <a:gd name="connsiteX23" fmla="*/ 0 w 3625280"/>
              <a:gd name="connsiteY23" fmla="*/ 556496 h 2782478"/>
              <a:gd name="connsiteX24" fmla="*/ 0 w 3625280"/>
              <a:gd name="connsiteY24" fmla="*/ 0 h 278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25280" h="2782478" fill="none" extrusionOk="0">
                <a:moveTo>
                  <a:pt x="0" y="0"/>
                </a:moveTo>
                <a:cubicBezTo>
                  <a:pt x="200708" y="-29264"/>
                  <a:pt x="264214" y="53964"/>
                  <a:pt x="481644" y="0"/>
                </a:cubicBezTo>
                <a:cubicBezTo>
                  <a:pt x="699074" y="-53964"/>
                  <a:pt x="836926" y="49390"/>
                  <a:pt x="927036" y="0"/>
                </a:cubicBezTo>
                <a:cubicBezTo>
                  <a:pt x="1017146" y="-49390"/>
                  <a:pt x="1330511" y="18949"/>
                  <a:pt x="1444933" y="0"/>
                </a:cubicBezTo>
                <a:cubicBezTo>
                  <a:pt x="1559355" y="-18949"/>
                  <a:pt x="1778025" y="44551"/>
                  <a:pt x="1999083" y="0"/>
                </a:cubicBezTo>
                <a:cubicBezTo>
                  <a:pt x="2220141" y="-44551"/>
                  <a:pt x="2398251" y="44455"/>
                  <a:pt x="2516980" y="0"/>
                </a:cubicBezTo>
                <a:cubicBezTo>
                  <a:pt x="2635709" y="-44455"/>
                  <a:pt x="2840207" y="53846"/>
                  <a:pt x="3107383" y="0"/>
                </a:cubicBezTo>
                <a:cubicBezTo>
                  <a:pt x="3374559" y="-53846"/>
                  <a:pt x="3367213" y="30765"/>
                  <a:pt x="3625280" y="0"/>
                </a:cubicBezTo>
                <a:cubicBezTo>
                  <a:pt x="3664098" y="113602"/>
                  <a:pt x="3594541" y="290459"/>
                  <a:pt x="3625280" y="528671"/>
                </a:cubicBezTo>
                <a:cubicBezTo>
                  <a:pt x="3656019" y="766883"/>
                  <a:pt x="3578956" y="767643"/>
                  <a:pt x="3625280" y="1001692"/>
                </a:cubicBezTo>
                <a:cubicBezTo>
                  <a:pt x="3671604" y="1235741"/>
                  <a:pt x="3581138" y="1349797"/>
                  <a:pt x="3625280" y="1558188"/>
                </a:cubicBezTo>
                <a:cubicBezTo>
                  <a:pt x="3669422" y="1766579"/>
                  <a:pt x="3586443" y="1859998"/>
                  <a:pt x="3625280" y="2059034"/>
                </a:cubicBezTo>
                <a:cubicBezTo>
                  <a:pt x="3664117" y="2258070"/>
                  <a:pt x="3597666" y="2527744"/>
                  <a:pt x="3625280" y="2782478"/>
                </a:cubicBezTo>
                <a:cubicBezTo>
                  <a:pt x="3489532" y="2804600"/>
                  <a:pt x="3400410" y="2753981"/>
                  <a:pt x="3179888" y="2782478"/>
                </a:cubicBezTo>
                <a:cubicBezTo>
                  <a:pt x="2959366" y="2810975"/>
                  <a:pt x="2911353" y="2762982"/>
                  <a:pt x="2734497" y="2782478"/>
                </a:cubicBezTo>
                <a:cubicBezTo>
                  <a:pt x="2557641" y="2801974"/>
                  <a:pt x="2464236" y="2759604"/>
                  <a:pt x="2252853" y="2782478"/>
                </a:cubicBezTo>
                <a:cubicBezTo>
                  <a:pt x="2041470" y="2805352"/>
                  <a:pt x="1969630" y="2773320"/>
                  <a:pt x="1734955" y="2782478"/>
                </a:cubicBezTo>
                <a:cubicBezTo>
                  <a:pt x="1500280" y="2791636"/>
                  <a:pt x="1440833" y="2746471"/>
                  <a:pt x="1217058" y="2782478"/>
                </a:cubicBezTo>
                <a:cubicBezTo>
                  <a:pt x="993283" y="2818485"/>
                  <a:pt x="916012" y="2716527"/>
                  <a:pt x="662908" y="2782478"/>
                </a:cubicBezTo>
                <a:cubicBezTo>
                  <a:pt x="409804" y="2848429"/>
                  <a:pt x="310302" y="2710466"/>
                  <a:pt x="0" y="2782478"/>
                </a:cubicBezTo>
                <a:cubicBezTo>
                  <a:pt x="-35268" y="2515705"/>
                  <a:pt x="8111" y="2356550"/>
                  <a:pt x="0" y="2225982"/>
                </a:cubicBezTo>
                <a:cubicBezTo>
                  <a:pt x="-8111" y="2095414"/>
                  <a:pt x="38484" y="1924114"/>
                  <a:pt x="0" y="1641662"/>
                </a:cubicBezTo>
                <a:cubicBezTo>
                  <a:pt x="-38484" y="1359210"/>
                  <a:pt x="38583" y="1309907"/>
                  <a:pt x="0" y="1168641"/>
                </a:cubicBezTo>
                <a:cubicBezTo>
                  <a:pt x="-38583" y="1027375"/>
                  <a:pt x="2843" y="813186"/>
                  <a:pt x="0" y="556496"/>
                </a:cubicBezTo>
                <a:cubicBezTo>
                  <a:pt x="-2843" y="299806"/>
                  <a:pt x="21880" y="231009"/>
                  <a:pt x="0" y="0"/>
                </a:cubicBezTo>
                <a:close/>
              </a:path>
              <a:path w="3625280" h="2782478" stroke="0" extrusionOk="0">
                <a:moveTo>
                  <a:pt x="0" y="0"/>
                </a:moveTo>
                <a:cubicBezTo>
                  <a:pt x="215540" y="-59086"/>
                  <a:pt x="322957" y="43469"/>
                  <a:pt x="590403" y="0"/>
                </a:cubicBezTo>
                <a:cubicBezTo>
                  <a:pt x="857849" y="-43469"/>
                  <a:pt x="874759" y="3284"/>
                  <a:pt x="1108300" y="0"/>
                </a:cubicBezTo>
                <a:cubicBezTo>
                  <a:pt x="1341841" y="-3284"/>
                  <a:pt x="1338474" y="4983"/>
                  <a:pt x="1517439" y="0"/>
                </a:cubicBezTo>
                <a:cubicBezTo>
                  <a:pt x="1696404" y="-4983"/>
                  <a:pt x="1783243" y="10555"/>
                  <a:pt x="1926577" y="0"/>
                </a:cubicBezTo>
                <a:cubicBezTo>
                  <a:pt x="2069911" y="-10555"/>
                  <a:pt x="2243039" y="38454"/>
                  <a:pt x="2408222" y="0"/>
                </a:cubicBezTo>
                <a:cubicBezTo>
                  <a:pt x="2573406" y="-38454"/>
                  <a:pt x="2702629" y="56884"/>
                  <a:pt x="2926119" y="0"/>
                </a:cubicBezTo>
                <a:cubicBezTo>
                  <a:pt x="3149609" y="-56884"/>
                  <a:pt x="3301506" y="74986"/>
                  <a:pt x="3625280" y="0"/>
                </a:cubicBezTo>
                <a:cubicBezTo>
                  <a:pt x="3690588" y="169431"/>
                  <a:pt x="3574363" y="442931"/>
                  <a:pt x="3625280" y="612145"/>
                </a:cubicBezTo>
                <a:cubicBezTo>
                  <a:pt x="3676197" y="781360"/>
                  <a:pt x="3589475" y="949291"/>
                  <a:pt x="3625280" y="1140816"/>
                </a:cubicBezTo>
                <a:cubicBezTo>
                  <a:pt x="3661085" y="1332341"/>
                  <a:pt x="3586595" y="1490695"/>
                  <a:pt x="3625280" y="1613837"/>
                </a:cubicBezTo>
                <a:cubicBezTo>
                  <a:pt x="3663965" y="1736979"/>
                  <a:pt x="3606389" y="2002978"/>
                  <a:pt x="3625280" y="2142508"/>
                </a:cubicBezTo>
                <a:cubicBezTo>
                  <a:pt x="3644171" y="2282038"/>
                  <a:pt x="3568721" y="2602960"/>
                  <a:pt x="3625280" y="2782478"/>
                </a:cubicBezTo>
                <a:cubicBezTo>
                  <a:pt x="3451253" y="2799428"/>
                  <a:pt x="3318754" y="2746304"/>
                  <a:pt x="3179888" y="2782478"/>
                </a:cubicBezTo>
                <a:cubicBezTo>
                  <a:pt x="3041022" y="2818652"/>
                  <a:pt x="2894989" y="2779172"/>
                  <a:pt x="2698244" y="2782478"/>
                </a:cubicBezTo>
                <a:cubicBezTo>
                  <a:pt x="2501499" y="2785784"/>
                  <a:pt x="2356056" y="2744677"/>
                  <a:pt x="2252853" y="2782478"/>
                </a:cubicBezTo>
                <a:cubicBezTo>
                  <a:pt x="2149650" y="2820279"/>
                  <a:pt x="1934795" y="2763931"/>
                  <a:pt x="1698703" y="2782478"/>
                </a:cubicBezTo>
                <a:cubicBezTo>
                  <a:pt x="1462611" y="2801025"/>
                  <a:pt x="1377115" y="2750425"/>
                  <a:pt x="1180805" y="2782478"/>
                </a:cubicBezTo>
                <a:cubicBezTo>
                  <a:pt x="984495" y="2814531"/>
                  <a:pt x="933742" y="2773835"/>
                  <a:pt x="699161" y="2782478"/>
                </a:cubicBezTo>
                <a:cubicBezTo>
                  <a:pt x="464580" y="2791121"/>
                  <a:pt x="183295" y="2744834"/>
                  <a:pt x="0" y="2782478"/>
                </a:cubicBezTo>
                <a:cubicBezTo>
                  <a:pt x="-59041" y="2622702"/>
                  <a:pt x="3454" y="2486545"/>
                  <a:pt x="0" y="2281632"/>
                </a:cubicBezTo>
                <a:cubicBezTo>
                  <a:pt x="-3454" y="2076719"/>
                  <a:pt x="35214" y="2024666"/>
                  <a:pt x="0" y="1780786"/>
                </a:cubicBezTo>
                <a:cubicBezTo>
                  <a:pt x="-35214" y="1536906"/>
                  <a:pt x="16249" y="1450864"/>
                  <a:pt x="0" y="1279940"/>
                </a:cubicBezTo>
                <a:cubicBezTo>
                  <a:pt x="-16249" y="1109016"/>
                  <a:pt x="54440" y="962150"/>
                  <a:pt x="0" y="723444"/>
                </a:cubicBezTo>
                <a:cubicBezTo>
                  <a:pt x="-54440" y="484738"/>
                  <a:pt x="79489" y="34871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705237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Obraz 3" descr="Obraz zawierający osoba, grupa, osoby, tłum&#10;&#10;Opis wygenerowany automatycznie">
            <a:extLst>
              <a:ext uri="{FF2B5EF4-FFF2-40B4-BE49-F238E27FC236}">
                <a16:creationId xmlns:a16="http://schemas.microsoft.com/office/drawing/2014/main" xmlns="" id="{A929839D-1A18-426C-9DD0-9F4B417B8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6" y="836712"/>
            <a:ext cx="3407451" cy="2558057"/>
          </a:xfrm>
          <a:custGeom>
            <a:avLst/>
            <a:gdLst>
              <a:gd name="connsiteX0" fmla="*/ 0 w 3407451"/>
              <a:gd name="connsiteY0" fmla="*/ 0 h 2558057"/>
              <a:gd name="connsiteX1" fmla="*/ 499759 w 3407451"/>
              <a:gd name="connsiteY1" fmla="*/ 0 h 2558057"/>
              <a:gd name="connsiteX2" fmla="*/ 999519 w 3407451"/>
              <a:gd name="connsiteY2" fmla="*/ 0 h 2558057"/>
              <a:gd name="connsiteX3" fmla="*/ 1465204 w 3407451"/>
              <a:gd name="connsiteY3" fmla="*/ 0 h 2558057"/>
              <a:gd name="connsiteX4" fmla="*/ 1930889 w 3407451"/>
              <a:gd name="connsiteY4" fmla="*/ 0 h 2558057"/>
              <a:gd name="connsiteX5" fmla="*/ 2498797 w 3407451"/>
              <a:gd name="connsiteY5" fmla="*/ 0 h 2558057"/>
              <a:gd name="connsiteX6" fmla="*/ 3407451 w 3407451"/>
              <a:gd name="connsiteY6" fmla="*/ 0 h 2558057"/>
              <a:gd name="connsiteX7" fmla="*/ 3407451 w 3407451"/>
              <a:gd name="connsiteY7" fmla="*/ 562773 h 2558057"/>
              <a:gd name="connsiteX8" fmla="*/ 3407451 w 3407451"/>
              <a:gd name="connsiteY8" fmla="*/ 1023223 h 2558057"/>
              <a:gd name="connsiteX9" fmla="*/ 3407451 w 3407451"/>
              <a:gd name="connsiteY9" fmla="*/ 1560415 h 2558057"/>
              <a:gd name="connsiteX10" fmla="*/ 3407451 w 3407451"/>
              <a:gd name="connsiteY10" fmla="*/ 2097607 h 2558057"/>
              <a:gd name="connsiteX11" fmla="*/ 3407451 w 3407451"/>
              <a:gd name="connsiteY11" fmla="*/ 2558057 h 2558057"/>
              <a:gd name="connsiteX12" fmla="*/ 2873617 w 3407451"/>
              <a:gd name="connsiteY12" fmla="*/ 2558057 h 2558057"/>
              <a:gd name="connsiteX13" fmla="*/ 2305709 w 3407451"/>
              <a:gd name="connsiteY13" fmla="*/ 2558057 h 2558057"/>
              <a:gd name="connsiteX14" fmla="*/ 1840024 w 3407451"/>
              <a:gd name="connsiteY14" fmla="*/ 2558057 h 2558057"/>
              <a:gd name="connsiteX15" fmla="*/ 1306190 w 3407451"/>
              <a:gd name="connsiteY15" fmla="*/ 2558057 h 2558057"/>
              <a:gd name="connsiteX16" fmla="*/ 806430 w 3407451"/>
              <a:gd name="connsiteY16" fmla="*/ 2558057 h 2558057"/>
              <a:gd name="connsiteX17" fmla="*/ 0 w 3407451"/>
              <a:gd name="connsiteY17" fmla="*/ 2558057 h 2558057"/>
              <a:gd name="connsiteX18" fmla="*/ 0 w 3407451"/>
              <a:gd name="connsiteY18" fmla="*/ 2046446 h 2558057"/>
              <a:gd name="connsiteX19" fmla="*/ 0 w 3407451"/>
              <a:gd name="connsiteY19" fmla="*/ 1534834 h 2558057"/>
              <a:gd name="connsiteX20" fmla="*/ 0 w 3407451"/>
              <a:gd name="connsiteY20" fmla="*/ 997642 h 2558057"/>
              <a:gd name="connsiteX21" fmla="*/ 0 w 3407451"/>
              <a:gd name="connsiteY21" fmla="*/ 460450 h 2558057"/>
              <a:gd name="connsiteX22" fmla="*/ 0 w 3407451"/>
              <a:gd name="connsiteY22" fmla="*/ 0 h 255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07451" h="2558057" fill="none" extrusionOk="0">
                <a:moveTo>
                  <a:pt x="0" y="0"/>
                </a:moveTo>
                <a:cubicBezTo>
                  <a:pt x="151869" y="-10683"/>
                  <a:pt x="273183" y="21284"/>
                  <a:pt x="499759" y="0"/>
                </a:cubicBezTo>
                <a:cubicBezTo>
                  <a:pt x="726335" y="-21284"/>
                  <a:pt x="871526" y="34211"/>
                  <a:pt x="999519" y="0"/>
                </a:cubicBezTo>
                <a:cubicBezTo>
                  <a:pt x="1127512" y="-34211"/>
                  <a:pt x="1346195" y="42652"/>
                  <a:pt x="1465204" y="0"/>
                </a:cubicBezTo>
                <a:cubicBezTo>
                  <a:pt x="1584213" y="-42652"/>
                  <a:pt x="1795263" y="262"/>
                  <a:pt x="1930889" y="0"/>
                </a:cubicBezTo>
                <a:cubicBezTo>
                  <a:pt x="2066515" y="-262"/>
                  <a:pt x="2371778" y="13260"/>
                  <a:pt x="2498797" y="0"/>
                </a:cubicBezTo>
                <a:cubicBezTo>
                  <a:pt x="2625816" y="-13260"/>
                  <a:pt x="3208092" y="80307"/>
                  <a:pt x="3407451" y="0"/>
                </a:cubicBezTo>
                <a:cubicBezTo>
                  <a:pt x="3412175" y="170621"/>
                  <a:pt x="3340923" y="340145"/>
                  <a:pt x="3407451" y="562773"/>
                </a:cubicBezTo>
                <a:cubicBezTo>
                  <a:pt x="3473979" y="785401"/>
                  <a:pt x="3359374" y="795338"/>
                  <a:pt x="3407451" y="1023223"/>
                </a:cubicBezTo>
                <a:cubicBezTo>
                  <a:pt x="3455528" y="1251108"/>
                  <a:pt x="3385012" y="1408758"/>
                  <a:pt x="3407451" y="1560415"/>
                </a:cubicBezTo>
                <a:cubicBezTo>
                  <a:pt x="3429890" y="1712072"/>
                  <a:pt x="3361575" y="1978113"/>
                  <a:pt x="3407451" y="2097607"/>
                </a:cubicBezTo>
                <a:cubicBezTo>
                  <a:pt x="3453327" y="2217101"/>
                  <a:pt x="3394801" y="2377337"/>
                  <a:pt x="3407451" y="2558057"/>
                </a:cubicBezTo>
                <a:cubicBezTo>
                  <a:pt x="3252250" y="2588894"/>
                  <a:pt x="3136051" y="2524695"/>
                  <a:pt x="2873617" y="2558057"/>
                </a:cubicBezTo>
                <a:cubicBezTo>
                  <a:pt x="2611183" y="2591419"/>
                  <a:pt x="2435803" y="2516359"/>
                  <a:pt x="2305709" y="2558057"/>
                </a:cubicBezTo>
                <a:cubicBezTo>
                  <a:pt x="2175615" y="2599755"/>
                  <a:pt x="1936255" y="2521680"/>
                  <a:pt x="1840024" y="2558057"/>
                </a:cubicBezTo>
                <a:cubicBezTo>
                  <a:pt x="1743793" y="2594434"/>
                  <a:pt x="1492334" y="2501149"/>
                  <a:pt x="1306190" y="2558057"/>
                </a:cubicBezTo>
                <a:cubicBezTo>
                  <a:pt x="1120046" y="2614965"/>
                  <a:pt x="962442" y="2543768"/>
                  <a:pt x="806430" y="2558057"/>
                </a:cubicBezTo>
                <a:cubicBezTo>
                  <a:pt x="650418" y="2572346"/>
                  <a:pt x="259750" y="2503867"/>
                  <a:pt x="0" y="2558057"/>
                </a:cubicBezTo>
                <a:cubicBezTo>
                  <a:pt x="-27971" y="2451003"/>
                  <a:pt x="32544" y="2296243"/>
                  <a:pt x="0" y="2046446"/>
                </a:cubicBezTo>
                <a:cubicBezTo>
                  <a:pt x="-32544" y="1796649"/>
                  <a:pt x="46826" y="1712948"/>
                  <a:pt x="0" y="1534834"/>
                </a:cubicBezTo>
                <a:cubicBezTo>
                  <a:pt x="-46826" y="1356720"/>
                  <a:pt x="25668" y="1204943"/>
                  <a:pt x="0" y="997642"/>
                </a:cubicBezTo>
                <a:cubicBezTo>
                  <a:pt x="-25668" y="790341"/>
                  <a:pt x="50907" y="604359"/>
                  <a:pt x="0" y="460450"/>
                </a:cubicBezTo>
                <a:cubicBezTo>
                  <a:pt x="-50907" y="316541"/>
                  <a:pt x="44815" y="128969"/>
                  <a:pt x="0" y="0"/>
                </a:cubicBezTo>
                <a:close/>
              </a:path>
              <a:path w="3407451" h="2558057" stroke="0" extrusionOk="0">
                <a:moveTo>
                  <a:pt x="0" y="0"/>
                </a:moveTo>
                <a:cubicBezTo>
                  <a:pt x="236200" y="-22133"/>
                  <a:pt x="419026" y="18687"/>
                  <a:pt x="636058" y="0"/>
                </a:cubicBezTo>
                <a:cubicBezTo>
                  <a:pt x="853090" y="-18687"/>
                  <a:pt x="993547" y="19327"/>
                  <a:pt x="1169892" y="0"/>
                </a:cubicBezTo>
                <a:cubicBezTo>
                  <a:pt x="1346237" y="-19327"/>
                  <a:pt x="1674733" y="74159"/>
                  <a:pt x="1805949" y="0"/>
                </a:cubicBezTo>
                <a:cubicBezTo>
                  <a:pt x="1937165" y="-74159"/>
                  <a:pt x="2173896" y="30312"/>
                  <a:pt x="2373858" y="0"/>
                </a:cubicBezTo>
                <a:cubicBezTo>
                  <a:pt x="2573820" y="-30312"/>
                  <a:pt x="3179516" y="59958"/>
                  <a:pt x="3407451" y="0"/>
                </a:cubicBezTo>
                <a:cubicBezTo>
                  <a:pt x="3419064" y="161752"/>
                  <a:pt x="3398865" y="407004"/>
                  <a:pt x="3407451" y="511611"/>
                </a:cubicBezTo>
                <a:cubicBezTo>
                  <a:pt x="3416037" y="616218"/>
                  <a:pt x="3404432" y="922493"/>
                  <a:pt x="3407451" y="1074384"/>
                </a:cubicBezTo>
                <a:cubicBezTo>
                  <a:pt x="3410470" y="1226275"/>
                  <a:pt x="3386293" y="1350068"/>
                  <a:pt x="3407451" y="1534834"/>
                </a:cubicBezTo>
                <a:cubicBezTo>
                  <a:pt x="3428609" y="1719600"/>
                  <a:pt x="3366213" y="1821216"/>
                  <a:pt x="3407451" y="2020865"/>
                </a:cubicBezTo>
                <a:cubicBezTo>
                  <a:pt x="3448689" y="2220514"/>
                  <a:pt x="3359690" y="2377111"/>
                  <a:pt x="3407451" y="2558057"/>
                </a:cubicBezTo>
                <a:cubicBezTo>
                  <a:pt x="3247151" y="2618396"/>
                  <a:pt x="3078929" y="2519970"/>
                  <a:pt x="2873617" y="2558057"/>
                </a:cubicBezTo>
                <a:cubicBezTo>
                  <a:pt x="2668305" y="2596144"/>
                  <a:pt x="2487399" y="2490758"/>
                  <a:pt x="2237559" y="2558057"/>
                </a:cubicBezTo>
                <a:cubicBezTo>
                  <a:pt x="1987719" y="2625356"/>
                  <a:pt x="1890840" y="2527282"/>
                  <a:pt x="1601502" y="2558057"/>
                </a:cubicBezTo>
                <a:cubicBezTo>
                  <a:pt x="1312164" y="2588832"/>
                  <a:pt x="1287016" y="2538902"/>
                  <a:pt x="1135817" y="2558057"/>
                </a:cubicBezTo>
                <a:cubicBezTo>
                  <a:pt x="984619" y="2577212"/>
                  <a:pt x="726820" y="2529148"/>
                  <a:pt x="533834" y="2558057"/>
                </a:cubicBezTo>
                <a:cubicBezTo>
                  <a:pt x="340848" y="2586966"/>
                  <a:pt x="265368" y="2508415"/>
                  <a:pt x="0" y="2558057"/>
                </a:cubicBezTo>
                <a:cubicBezTo>
                  <a:pt x="-57307" y="2428840"/>
                  <a:pt x="8590" y="2271626"/>
                  <a:pt x="0" y="2020865"/>
                </a:cubicBezTo>
                <a:cubicBezTo>
                  <a:pt x="-8590" y="1770104"/>
                  <a:pt x="8451" y="1691151"/>
                  <a:pt x="0" y="1585995"/>
                </a:cubicBezTo>
                <a:cubicBezTo>
                  <a:pt x="-8451" y="1480839"/>
                  <a:pt x="9574" y="1211021"/>
                  <a:pt x="0" y="1048803"/>
                </a:cubicBezTo>
                <a:cubicBezTo>
                  <a:pt x="-9574" y="886585"/>
                  <a:pt x="23525" y="747793"/>
                  <a:pt x="0" y="562773"/>
                </a:cubicBezTo>
                <a:cubicBezTo>
                  <a:pt x="-23525" y="377753"/>
                  <a:pt x="28105" y="20511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527543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</p:cSld>
  <p:clrMapOvr>
    <a:masterClrMapping/>
  </p:clrMapOvr>
  <p:transition spd="med" advClick="0" advTm="4368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74638"/>
            <a:ext cx="8449733" cy="6337300"/>
          </a:xfrm>
          <a:prstGeom prst="rect">
            <a:avLst/>
          </a:prstGeom>
          <a:noFill/>
          <a:ln w="1905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3" name="Symbol zastępczy zawartości 2" descr="Obraz zawierający tekst, okno, stół, podłoże&#10;&#10;Opis wygenerowany automatycznie">
            <a:extLst>
              <a:ext uri="{FF2B5EF4-FFF2-40B4-BE49-F238E27FC236}">
                <a16:creationId xmlns:a16="http://schemas.microsoft.com/office/drawing/2014/main" xmlns="" id="{74105D60-AB49-4DCC-8488-E444C51D9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789236"/>
            <a:ext cx="2523522" cy="2520084"/>
          </a:xfrm>
          <a:prstGeom prst="flowChartConnector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8B1DED6-1941-47B0-97D6-8C1BD68E7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675" y="3443288"/>
            <a:ext cx="1646063" cy="1560711"/>
          </a:xfrm>
          <a:prstGeom prst="flowChartConnector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Obraz 4" descr="Obraz zawierający wewnątrz, ściana, podłoże, pomieszczenie&#10;&#10;Opis wygenerowany automatycznie">
            <a:extLst>
              <a:ext uri="{FF2B5EF4-FFF2-40B4-BE49-F238E27FC236}">
                <a16:creationId xmlns:a16="http://schemas.microsoft.com/office/drawing/2014/main" xmlns="" id="{697B5AA9-A913-47AC-B623-3AA6A0D7D2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4509120"/>
            <a:ext cx="2160240" cy="2208138"/>
          </a:xfrm>
          <a:prstGeom prst="flowChartConnector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pole tekstowe 7">
            <a:extLst>
              <a:ext uri="{FF2B5EF4-FFF2-40B4-BE49-F238E27FC236}">
                <a16:creationId xmlns:a16="http://schemas.microsoft.com/office/drawing/2014/main" xmlns="" id="{4DE8CABE-CD06-47D1-B9B5-1EAA75A22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2536" y="6047382"/>
            <a:ext cx="5184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 dirty="0">
                <a:solidFill>
                  <a:srgbClr val="F58223"/>
                </a:solidFill>
              </a:rPr>
              <a:t>www.sp77.krakow.pl</a:t>
            </a:r>
            <a:endParaRPr lang="pl-PL" b="1" dirty="0">
              <a:solidFill>
                <a:srgbClr val="F58223"/>
              </a:solidFill>
            </a:endParaRPr>
          </a:p>
        </p:txBody>
      </p:sp>
    </p:spTree>
  </p:cSld>
  <p:clrMapOvr>
    <a:masterClrMapping/>
  </p:clrMapOvr>
  <p:transition spd="med" advClick="0" advTm="410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Zdj środa\P2260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052513"/>
            <a:ext cx="59531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pl-P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Serdecznie witamy</a:t>
            </a:r>
          </a:p>
        </p:txBody>
      </p:sp>
      <p:pic>
        <p:nvPicPr>
          <p:cNvPr id="3076" name="Picture 3" descr="C:\Users\Graza\Desktop\Gimnazjum 37 - zdj\P2260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76700"/>
            <a:ext cx="3186112" cy="2389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3707904" y="571500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pl-P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w naszej szkole</a:t>
            </a:r>
          </a:p>
        </p:txBody>
      </p:sp>
    </p:spTree>
  </p:cSld>
  <p:clrMapOvr>
    <a:masterClrMapping/>
  </p:clrMapOvr>
  <p:transition spd="med" advClick="0" advTm="4134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m37.krakow.pl/grafika/Szkola_Bez_Przemo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68117">
            <a:off x="304800" y="1617663"/>
            <a:ext cx="1824038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http://www.gm37.krakow.pl/grafika/certyfikatECD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873063">
            <a:off x="976313" y="4322763"/>
            <a:ext cx="2143125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6" descr="http://www.gm37.krakow.pl/grafika/Szkola_Bez_Przemocy_III_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28929">
            <a:off x="1724025" y="955675"/>
            <a:ext cx="171767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http://www.gm37.krakow.pl/grafika/certyfikat_2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692150"/>
            <a:ext cx="173355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4" descr="http://www.gm37.krakow.pl/grafika/dypl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1428">
            <a:off x="4678363" y="835025"/>
            <a:ext cx="16002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2" descr="http://www.gm37.krakow.pl/grafika/certyfikat_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99416">
            <a:off x="6127750" y="1323975"/>
            <a:ext cx="166370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0" descr="http://www.gm37.krakow.pl/grafika/certyfikat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14889">
            <a:off x="7194550" y="1881188"/>
            <a:ext cx="16748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6" descr="http://www.gm37.krakow.pl/grafika/certyfikatgm37k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6958">
            <a:off x="6097588" y="4395788"/>
            <a:ext cx="22860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8" descr="http://www.gm37.krakow.pl/grafika/certyfikat_trzymaj_forme_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2500" y="4005263"/>
            <a:ext cx="2168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805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33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Ślubujemy….</a:t>
            </a:r>
          </a:p>
        </p:txBody>
      </p:sp>
      <p:pic>
        <p:nvPicPr>
          <p:cNvPr id="7" name="Obraz 6" descr="rozpoczęcie roku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4294690"/>
            <a:ext cx="2952328" cy="1893393"/>
          </a:xfrm>
          <a:prstGeom prst="rect">
            <a:avLst/>
          </a:prstGeom>
          <a:ln w="38100">
            <a:solidFill>
              <a:srgbClr val="F58223"/>
            </a:solidFill>
          </a:ln>
        </p:spPr>
      </p:pic>
      <p:pic>
        <p:nvPicPr>
          <p:cNvPr id="10" name="Obraz 9" descr="ślubowani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908720"/>
            <a:ext cx="3147437" cy="2654555"/>
          </a:xfrm>
          <a:prstGeom prst="rect">
            <a:avLst/>
          </a:prstGeom>
          <a:ln w="38100">
            <a:solidFill>
              <a:srgbClr val="F58223"/>
            </a:solidFill>
          </a:ln>
        </p:spPr>
      </p:pic>
      <p:pic>
        <p:nvPicPr>
          <p:cNvPr id="11" name="Obraz 10" descr="ślubowani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822106"/>
            <a:ext cx="4136317" cy="3261327"/>
          </a:xfrm>
          <a:prstGeom prst="rect">
            <a:avLst/>
          </a:prstGeom>
          <a:ln w="76200">
            <a:solidFill>
              <a:srgbClr val="F58223"/>
            </a:solidFill>
          </a:ln>
        </p:spPr>
      </p:pic>
      <p:pic>
        <p:nvPicPr>
          <p:cNvPr id="12" name="Obraz 11" descr="ślubowani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865" y="4233026"/>
            <a:ext cx="3998248" cy="1950486"/>
          </a:xfrm>
          <a:prstGeom prst="rect">
            <a:avLst/>
          </a:prstGeom>
          <a:ln w="28575">
            <a:solidFill>
              <a:srgbClr val="F58223"/>
            </a:solidFill>
          </a:ln>
        </p:spPr>
      </p:pic>
    </p:spTree>
  </p:cSld>
  <p:clrMapOvr>
    <a:masterClrMapping/>
  </p:clrMapOvr>
  <p:transition spd="med" advClick="0" advTm="5008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3960330"/>
            <a:ext cx="4153402" cy="276411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" name="Obraz 3" descr="Obraz zawierający tekst, osoba, dziecko, chłopiec&#10;&#10;Opis wygenerowany automatycznie">
            <a:extLst>
              <a:ext uri="{FF2B5EF4-FFF2-40B4-BE49-F238E27FC236}">
                <a16:creationId xmlns:a16="http://schemas.microsoft.com/office/drawing/2014/main" xmlns="" id="{A571D23A-D230-4A49-9E43-7311F420D8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3789040"/>
            <a:ext cx="3512489" cy="263691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076" y="0"/>
            <a:ext cx="8229600" cy="836613"/>
          </a:xfrm>
        </p:spPr>
        <p:txBody>
          <a:bodyPr/>
          <a:lstStyle/>
          <a:p>
            <a:pPr>
              <a:defRPr/>
            </a:pPr>
            <a:r>
              <a:rPr lang="pl-P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uczymy się pilnie…</a:t>
            </a:r>
          </a:p>
        </p:txBody>
      </p:sp>
      <p:pic>
        <p:nvPicPr>
          <p:cNvPr id="7" name="Obraz 6" descr="drogowe miasteczk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7383" y="785794"/>
            <a:ext cx="3571900" cy="2678925"/>
          </a:xfrm>
          <a:prstGeom prst="rect">
            <a:avLst/>
          </a:prstGeom>
        </p:spPr>
      </p:pic>
      <p:pic>
        <p:nvPicPr>
          <p:cNvPr id="8" name="Obraz 7" descr="uczymy sie j. obcych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793059"/>
            <a:ext cx="4039710" cy="2715214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BF18B88A-0D86-4ADB-8F74-0A95599483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748" y="1988840"/>
            <a:ext cx="1238393" cy="1224136"/>
          </a:xfrm>
          <a:prstGeom prst="flowChartConnector">
            <a:avLst/>
          </a:prstGeom>
          <a:ln w="57150">
            <a:solidFill>
              <a:srgbClr val="F58223"/>
            </a:solidFill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7905" y="2661371"/>
            <a:ext cx="1783251" cy="1703832"/>
          </a:xfrm>
          <a:prstGeom prst="flowChartConnector">
            <a:avLst/>
          </a:prstGeom>
          <a:noFill/>
          <a:ln w="57150">
            <a:solidFill>
              <a:srgbClr val="F58223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321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28688" y="-28575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Rozwijamy nasze zainteresowania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997" y="1033621"/>
            <a:ext cx="3565518" cy="2372871"/>
          </a:xfrm>
          <a:prstGeom prst="rect">
            <a:avLst/>
          </a:prstGeom>
          <a:noFill/>
          <a:ln w="19050">
            <a:solidFill>
              <a:srgbClr val="F58223"/>
            </a:solidFill>
            <a:miter lim="800000"/>
            <a:headEnd/>
            <a:tailEnd/>
          </a:ln>
        </p:spPr>
      </p:pic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9772" y="3356674"/>
            <a:ext cx="1944455" cy="2592606"/>
          </a:xfrm>
          <a:custGeom>
            <a:avLst/>
            <a:gdLst>
              <a:gd name="connsiteX0" fmla="*/ 0 w 1944455"/>
              <a:gd name="connsiteY0" fmla="*/ 0 h 2592606"/>
              <a:gd name="connsiteX1" fmla="*/ 687041 w 1944455"/>
              <a:gd name="connsiteY1" fmla="*/ 0 h 2592606"/>
              <a:gd name="connsiteX2" fmla="*/ 1374082 w 1944455"/>
              <a:gd name="connsiteY2" fmla="*/ 0 h 2592606"/>
              <a:gd name="connsiteX3" fmla="*/ 1944455 w 1944455"/>
              <a:gd name="connsiteY3" fmla="*/ 0 h 2592606"/>
              <a:gd name="connsiteX4" fmla="*/ 1944455 w 1944455"/>
              <a:gd name="connsiteY4" fmla="*/ 700004 h 2592606"/>
              <a:gd name="connsiteX5" fmla="*/ 1944455 w 1944455"/>
              <a:gd name="connsiteY5" fmla="*/ 1400007 h 2592606"/>
              <a:gd name="connsiteX6" fmla="*/ 1944455 w 1944455"/>
              <a:gd name="connsiteY6" fmla="*/ 2592606 h 2592606"/>
              <a:gd name="connsiteX7" fmla="*/ 1257414 w 1944455"/>
              <a:gd name="connsiteY7" fmla="*/ 2592606 h 2592606"/>
              <a:gd name="connsiteX8" fmla="*/ 648152 w 1944455"/>
              <a:gd name="connsiteY8" fmla="*/ 2592606 h 2592606"/>
              <a:gd name="connsiteX9" fmla="*/ 0 w 1944455"/>
              <a:gd name="connsiteY9" fmla="*/ 2592606 h 2592606"/>
              <a:gd name="connsiteX10" fmla="*/ 0 w 1944455"/>
              <a:gd name="connsiteY10" fmla="*/ 1892602 h 2592606"/>
              <a:gd name="connsiteX11" fmla="*/ 0 w 1944455"/>
              <a:gd name="connsiteY11" fmla="*/ 1322229 h 2592606"/>
              <a:gd name="connsiteX12" fmla="*/ 0 w 1944455"/>
              <a:gd name="connsiteY12" fmla="*/ 648152 h 2592606"/>
              <a:gd name="connsiteX13" fmla="*/ 0 w 1944455"/>
              <a:gd name="connsiteY13" fmla="*/ 0 h 259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4455" h="2592606" extrusionOk="0">
                <a:moveTo>
                  <a:pt x="0" y="0"/>
                </a:moveTo>
                <a:cubicBezTo>
                  <a:pt x="262416" y="3334"/>
                  <a:pt x="521985" y="-33655"/>
                  <a:pt x="687041" y="0"/>
                </a:cubicBezTo>
                <a:cubicBezTo>
                  <a:pt x="852097" y="33655"/>
                  <a:pt x="1236070" y="22492"/>
                  <a:pt x="1374082" y="0"/>
                </a:cubicBezTo>
                <a:cubicBezTo>
                  <a:pt x="1512094" y="-22492"/>
                  <a:pt x="1819222" y="20493"/>
                  <a:pt x="1944455" y="0"/>
                </a:cubicBezTo>
                <a:cubicBezTo>
                  <a:pt x="1938249" y="158395"/>
                  <a:pt x="1915006" y="462763"/>
                  <a:pt x="1944455" y="700004"/>
                </a:cubicBezTo>
                <a:cubicBezTo>
                  <a:pt x="1973904" y="937245"/>
                  <a:pt x="1937484" y="1209213"/>
                  <a:pt x="1944455" y="1400007"/>
                </a:cubicBezTo>
                <a:cubicBezTo>
                  <a:pt x="1951426" y="1590801"/>
                  <a:pt x="1986740" y="2001112"/>
                  <a:pt x="1944455" y="2592606"/>
                </a:cubicBezTo>
                <a:cubicBezTo>
                  <a:pt x="1654482" y="2601515"/>
                  <a:pt x="1441712" y="2574559"/>
                  <a:pt x="1257414" y="2592606"/>
                </a:cubicBezTo>
                <a:cubicBezTo>
                  <a:pt x="1073116" y="2610653"/>
                  <a:pt x="907771" y="2619208"/>
                  <a:pt x="648152" y="2592606"/>
                </a:cubicBezTo>
                <a:cubicBezTo>
                  <a:pt x="388533" y="2566004"/>
                  <a:pt x="218692" y="2566817"/>
                  <a:pt x="0" y="2592606"/>
                </a:cubicBezTo>
                <a:cubicBezTo>
                  <a:pt x="-19219" y="2354695"/>
                  <a:pt x="-15255" y="2175782"/>
                  <a:pt x="0" y="1892602"/>
                </a:cubicBezTo>
                <a:cubicBezTo>
                  <a:pt x="15255" y="1609422"/>
                  <a:pt x="9529" y="1606884"/>
                  <a:pt x="0" y="1322229"/>
                </a:cubicBezTo>
                <a:cubicBezTo>
                  <a:pt x="-9529" y="1037574"/>
                  <a:pt x="-5281" y="814063"/>
                  <a:pt x="0" y="648152"/>
                </a:cubicBezTo>
                <a:cubicBezTo>
                  <a:pt x="5281" y="482241"/>
                  <a:pt x="-26537" y="25898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5822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9166415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8438" y="938994"/>
            <a:ext cx="3333773" cy="2500330"/>
          </a:xfrm>
          <a:prstGeom prst="rect">
            <a:avLst/>
          </a:prstGeom>
          <a:noFill/>
          <a:ln w="19050">
            <a:solidFill>
              <a:srgbClr val="F58223"/>
            </a:solidFill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4067944" y="9087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 bibliotece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527" y="4104267"/>
            <a:ext cx="3286148" cy="2464611"/>
          </a:xfrm>
          <a:prstGeom prst="rect">
            <a:avLst/>
          </a:prstGeom>
          <a:ln w="19050">
            <a:solidFill>
              <a:srgbClr val="F58223"/>
            </a:solidFill>
          </a:ln>
        </p:spPr>
      </p:pic>
      <p:pic>
        <p:nvPicPr>
          <p:cNvPr id="4" name="Obraz 3" descr="Obraz zawierający tekst, książka, osoba, wewnątrz&#10;&#10;Opis wygenerowany automatycznie">
            <a:extLst>
              <a:ext uri="{FF2B5EF4-FFF2-40B4-BE49-F238E27FC236}">
                <a16:creationId xmlns:a16="http://schemas.microsoft.com/office/drawing/2014/main" xmlns="" id="{9C34E533-CB05-455D-8D69-3A234055E7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259" y="3140968"/>
            <a:ext cx="2811964" cy="2108973"/>
          </a:xfrm>
          <a:custGeom>
            <a:avLst/>
            <a:gdLst>
              <a:gd name="connsiteX0" fmla="*/ 0 w 2811964"/>
              <a:gd name="connsiteY0" fmla="*/ 0 h 2108973"/>
              <a:gd name="connsiteX1" fmla="*/ 618632 w 2811964"/>
              <a:gd name="connsiteY1" fmla="*/ 0 h 2108973"/>
              <a:gd name="connsiteX2" fmla="*/ 1209145 w 2811964"/>
              <a:gd name="connsiteY2" fmla="*/ 0 h 2108973"/>
              <a:gd name="connsiteX3" fmla="*/ 1743418 w 2811964"/>
              <a:gd name="connsiteY3" fmla="*/ 0 h 2108973"/>
              <a:gd name="connsiteX4" fmla="*/ 2277691 w 2811964"/>
              <a:gd name="connsiteY4" fmla="*/ 0 h 2108973"/>
              <a:gd name="connsiteX5" fmla="*/ 2811964 w 2811964"/>
              <a:gd name="connsiteY5" fmla="*/ 0 h 2108973"/>
              <a:gd name="connsiteX6" fmla="*/ 2811964 w 2811964"/>
              <a:gd name="connsiteY6" fmla="*/ 548333 h 2108973"/>
              <a:gd name="connsiteX7" fmla="*/ 2811964 w 2811964"/>
              <a:gd name="connsiteY7" fmla="*/ 1033397 h 2108973"/>
              <a:gd name="connsiteX8" fmla="*/ 2811964 w 2811964"/>
              <a:gd name="connsiteY8" fmla="*/ 1560640 h 2108973"/>
              <a:gd name="connsiteX9" fmla="*/ 2811964 w 2811964"/>
              <a:gd name="connsiteY9" fmla="*/ 2108973 h 2108973"/>
              <a:gd name="connsiteX10" fmla="*/ 2221452 w 2811964"/>
              <a:gd name="connsiteY10" fmla="*/ 2108973 h 2108973"/>
              <a:gd name="connsiteX11" fmla="*/ 1630939 w 2811964"/>
              <a:gd name="connsiteY11" fmla="*/ 2108973 h 2108973"/>
              <a:gd name="connsiteX12" fmla="*/ 1152905 w 2811964"/>
              <a:gd name="connsiteY12" fmla="*/ 2108973 h 2108973"/>
              <a:gd name="connsiteX13" fmla="*/ 674871 w 2811964"/>
              <a:gd name="connsiteY13" fmla="*/ 2108973 h 2108973"/>
              <a:gd name="connsiteX14" fmla="*/ 0 w 2811964"/>
              <a:gd name="connsiteY14" fmla="*/ 2108973 h 2108973"/>
              <a:gd name="connsiteX15" fmla="*/ 0 w 2811964"/>
              <a:gd name="connsiteY15" fmla="*/ 1539550 h 2108973"/>
              <a:gd name="connsiteX16" fmla="*/ 0 w 2811964"/>
              <a:gd name="connsiteY16" fmla="*/ 970128 h 2108973"/>
              <a:gd name="connsiteX17" fmla="*/ 0 w 2811964"/>
              <a:gd name="connsiteY17" fmla="*/ 485064 h 2108973"/>
              <a:gd name="connsiteX18" fmla="*/ 0 w 2811964"/>
              <a:gd name="connsiteY18" fmla="*/ 0 h 21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11964" h="2108973" fill="none" extrusionOk="0">
                <a:moveTo>
                  <a:pt x="0" y="0"/>
                </a:moveTo>
                <a:cubicBezTo>
                  <a:pt x="183612" y="17693"/>
                  <a:pt x="423272" y="-25754"/>
                  <a:pt x="618632" y="0"/>
                </a:cubicBezTo>
                <a:cubicBezTo>
                  <a:pt x="813992" y="25754"/>
                  <a:pt x="1059155" y="7609"/>
                  <a:pt x="1209145" y="0"/>
                </a:cubicBezTo>
                <a:cubicBezTo>
                  <a:pt x="1359135" y="-7609"/>
                  <a:pt x="1481947" y="17207"/>
                  <a:pt x="1743418" y="0"/>
                </a:cubicBezTo>
                <a:cubicBezTo>
                  <a:pt x="2004889" y="-17207"/>
                  <a:pt x="2041785" y="279"/>
                  <a:pt x="2277691" y="0"/>
                </a:cubicBezTo>
                <a:cubicBezTo>
                  <a:pt x="2513597" y="-279"/>
                  <a:pt x="2637707" y="11412"/>
                  <a:pt x="2811964" y="0"/>
                </a:cubicBezTo>
                <a:cubicBezTo>
                  <a:pt x="2833209" y="228225"/>
                  <a:pt x="2796202" y="371990"/>
                  <a:pt x="2811964" y="548333"/>
                </a:cubicBezTo>
                <a:cubicBezTo>
                  <a:pt x="2827726" y="724676"/>
                  <a:pt x="2801754" y="841358"/>
                  <a:pt x="2811964" y="1033397"/>
                </a:cubicBezTo>
                <a:cubicBezTo>
                  <a:pt x="2822174" y="1225436"/>
                  <a:pt x="2811148" y="1324113"/>
                  <a:pt x="2811964" y="1560640"/>
                </a:cubicBezTo>
                <a:cubicBezTo>
                  <a:pt x="2812780" y="1797167"/>
                  <a:pt x="2797997" y="1918684"/>
                  <a:pt x="2811964" y="2108973"/>
                </a:cubicBezTo>
                <a:cubicBezTo>
                  <a:pt x="2658672" y="2084425"/>
                  <a:pt x="2357441" y="2128063"/>
                  <a:pt x="2221452" y="2108973"/>
                </a:cubicBezTo>
                <a:cubicBezTo>
                  <a:pt x="2085463" y="2089883"/>
                  <a:pt x="1873694" y="2104828"/>
                  <a:pt x="1630939" y="2108973"/>
                </a:cubicBezTo>
                <a:cubicBezTo>
                  <a:pt x="1388184" y="2113118"/>
                  <a:pt x="1313201" y="2128228"/>
                  <a:pt x="1152905" y="2108973"/>
                </a:cubicBezTo>
                <a:cubicBezTo>
                  <a:pt x="992609" y="2089718"/>
                  <a:pt x="796573" y="2086317"/>
                  <a:pt x="674871" y="2108973"/>
                </a:cubicBezTo>
                <a:cubicBezTo>
                  <a:pt x="553169" y="2131629"/>
                  <a:pt x="158042" y="2121015"/>
                  <a:pt x="0" y="2108973"/>
                </a:cubicBezTo>
                <a:cubicBezTo>
                  <a:pt x="11953" y="1985960"/>
                  <a:pt x="-9030" y="1756372"/>
                  <a:pt x="0" y="1539550"/>
                </a:cubicBezTo>
                <a:cubicBezTo>
                  <a:pt x="9030" y="1322728"/>
                  <a:pt x="-20565" y="1186795"/>
                  <a:pt x="0" y="970128"/>
                </a:cubicBezTo>
                <a:cubicBezTo>
                  <a:pt x="20565" y="753461"/>
                  <a:pt x="-5949" y="582339"/>
                  <a:pt x="0" y="485064"/>
                </a:cubicBezTo>
                <a:cubicBezTo>
                  <a:pt x="5949" y="387789"/>
                  <a:pt x="-12775" y="177055"/>
                  <a:pt x="0" y="0"/>
                </a:cubicBezTo>
                <a:close/>
              </a:path>
              <a:path w="2811964" h="2108973" stroke="0" extrusionOk="0">
                <a:moveTo>
                  <a:pt x="0" y="0"/>
                </a:moveTo>
                <a:cubicBezTo>
                  <a:pt x="202510" y="66"/>
                  <a:pt x="453846" y="-898"/>
                  <a:pt x="618632" y="0"/>
                </a:cubicBezTo>
                <a:cubicBezTo>
                  <a:pt x="783418" y="898"/>
                  <a:pt x="1030038" y="20005"/>
                  <a:pt x="1237264" y="0"/>
                </a:cubicBezTo>
                <a:cubicBezTo>
                  <a:pt x="1444490" y="-20005"/>
                  <a:pt x="1636288" y="-17472"/>
                  <a:pt x="1855896" y="0"/>
                </a:cubicBezTo>
                <a:cubicBezTo>
                  <a:pt x="2075504" y="17472"/>
                  <a:pt x="2587019" y="11414"/>
                  <a:pt x="2811964" y="0"/>
                </a:cubicBezTo>
                <a:cubicBezTo>
                  <a:pt x="2796043" y="184618"/>
                  <a:pt x="2817930" y="292180"/>
                  <a:pt x="2811964" y="485064"/>
                </a:cubicBezTo>
                <a:cubicBezTo>
                  <a:pt x="2805998" y="677948"/>
                  <a:pt x="2814640" y="822273"/>
                  <a:pt x="2811964" y="949038"/>
                </a:cubicBezTo>
                <a:cubicBezTo>
                  <a:pt x="2809288" y="1075803"/>
                  <a:pt x="2808264" y="1294424"/>
                  <a:pt x="2811964" y="1497371"/>
                </a:cubicBezTo>
                <a:cubicBezTo>
                  <a:pt x="2815664" y="1700318"/>
                  <a:pt x="2837427" y="1914169"/>
                  <a:pt x="2811964" y="2108973"/>
                </a:cubicBezTo>
                <a:cubicBezTo>
                  <a:pt x="2672654" y="2111717"/>
                  <a:pt x="2442390" y="2096014"/>
                  <a:pt x="2277691" y="2108973"/>
                </a:cubicBezTo>
                <a:cubicBezTo>
                  <a:pt x="2112992" y="2121932"/>
                  <a:pt x="1977130" y="2122663"/>
                  <a:pt x="1715298" y="2108973"/>
                </a:cubicBezTo>
                <a:cubicBezTo>
                  <a:pt x="1453466" y="2095283"/>
                  <a:pt x="1394124" y="2123548"/>
                  <a:pt x="1237264" y="2108973"/>
                </a:cubicBezTo>
                <a:cubicBezTo>
                  <a:pt x="1080404" y="2094398"/>
                  <a:pt x="880594" y="2086242"/>
                  <a:pt x="646752" y="2108973"/>
                </a:cubicBezTo>
                <a:cubicBezTo>
                  <a:pt x="412910" y="2131704"/>
                  <a:pt x="291222" y="2118143"/>
                  <a:pt x="0" y="2108973"/>
                </a:cubicBezTo>
                <a:cubicBezTo>
                  <a:pt x="-887" y="1870738"/>
                  <a:pt x="-4962" y="1737840"/>
                  <a:pt x="0" y="1623909"/>
                </a:cubicBezTo>
                <a:cubicBezTo>
                  <a:pt x="4962" y="1509978"/>
                  <a:pt x="16466" y="1371189"/>
                  <a:pt x="0" y="1159935"/>
                </a:cubicBezTo>
                <a:cubicBezTo>
                  <a:pt x="-16466" y="948681"/>
                  <a:pt x="24772" y="795372"/>
                  <a:pt x="0" y="590512"/>
                </a:cubicBezTo>
                <a:cubicBezTo>
                  <a:pt x="-24772" y="385652"/>
                  <a:pt x="-16145" y="175162"/>
                  <a:pt x="0" y="0"/>
                </a:cubicBezTo>
                <a:close/>
              </a:path>
            </a:pathLst>
          </a:custGeom>
          <a:ln w="38100">
            <a:solidFill>
              <a:srgbClr val="F58223"/>
            </a:solidFill>
            <a:extLst>
              <a:ext uri="{C807C97D-BFC1-408E-A445-0C87EB9F89A2}">
                <ask:lineSketchStyleProps xmlns:ask="http://schemas.microsoft.com/office/drawing/2018/sketchyshapes" xmlns="" sd="24498110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</p:cSld>
  <p:clrMapOvr>
    <a:masterClrMapping/>
  </p:clrMapOvr>
  <p:transition spd="med" advClick="0" advTm="443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647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Uczestniczymy w ciekawych zajęciach</a:t>
            </a:r>
          </a:p>
        </p:txBody>
      </p:sp>
      <p:sp>
        <p:nvSpPr>
          <p:cNvPr id="26629" name="pole tekstowe 6"/>
          <p:cNvSpPr txBox="1">
            <a:spLocks noChangeArrowheads="1"/>
          </p:cNvSpPr>
          <p:nvPr/>
        </p:nvSpPr>
        <p:spPr bwMode="auto">
          <a:xfrm>
            <a:off x="5214942" y="676519"/>
            <a:ext cx="3240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/>
              <a:t>Dzień Pluszowego Misia</a:t>
            </a:r>
          </a:p>
        </p:txBody>
      </p:sp>
      <p:sp>
        <p:nvSpPr>
          <p:cNvPr id="26631" name="pole tekstowe 9"/>
          <p:cNvSpPr txBox="1">
            <a:spLocks noChangeArrowheads="1"/>
          </p:cNvSpPr>
          <p:nvPr/>
        </p:nvSpPr>
        <p:spPr bwMode="auto">
          <a:xfrm>
            <a:off x="899592" y="6277218"/>
            <a:ext cx="26432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/>
              <a:t>Pierwsza pomoc.</a:t>
            </a:r>
            <a:endParaRPr lang="pl-PL" sz="1600" dirty="0"/>
          </a:p>
        </p:txBody>
      </p:sp>
      <p:sp>
        <p:nvSpPr>
          <p:cNvPr id="26632" name="pole tekstowe 10"/>
          <p:cNvSpPr txBox="1">
            <a:spLocks noChangeArrowheads="1"/>
          </p:cNvSpPr>
          <p:nvPr/>
        </p:nvSpPr>
        <p:spPr bwMode="auto">
          <a:xfrm>
            <a:off x="179388" y="3860800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b="1"/>
          </a:p>
        </p:txBody>
      </p:sp>
      <p:pic>
        <p:nvPicPr>
          <p:cNvPr id="9" name="Obraz 8" descr="drogowe miasteczk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046" y="1484784"/>
            <a:ext cx="4285709" cy="3573846"/>
          </a:xfrm>
          <a:prstGeom prst="rect">
            <a:avLst/>
          </a:prstGeom>
        </p:spPr>
      </p:pic>
      <p:pic>
        <p:nvPicPr>
          <p:cNvPr id="26627" name="Picture 6" descr="F:\Zdj dodatkowe z imprez\projek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92080" y="1113336"/>
            <a:ext cx="2736304" cy="186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http://www.gm37.krakow.pl/danedogalerii/Sesja-Matematyczna2013/DSC0318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91369" y="4314574"/>
            <a:ext cx="2088232" cy="200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1285852" y="92867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Drogowe miasteczko</a:t>
            </a:r>
          </a:p>
        </p:txBody>
      </p:sp>
      <p:pic>
        <p:nvPicPr>
          <p:cNvPr id="6" name="Obraz 5" descr="Obraz zawierający wewnątrz, dziecko, osoba, pozujący&#10;&#10;Opis wygenerowany automatycznie">
            <a:extLst>
              <a:ext uri="{FF2B5EF4-FFF2-40B4-BE49-F238E27FC236}">
                <a16:creationId xmlns:a16="http://schemas.microsoft.com/office/drawing/2014/main" xmlns="" id="{54066CF2-7966-41E1-B426-95048661E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994" y="3434073"/>
            <a:ext cx="4076446" cy="3057334"/>
          </a:xfrm>
          <a:prstGeom prst="rect">
            <a:avLst/>
          </a:prstGeom>
        </p:spPr>
      </p:pic>
      <p:sp>
        <p:nvSpPr>
          <p:cNvPr id="14" name="pole tekstowe 6">
            <a:extLst>
              <a:ext uri="{FF2B5EF4-FFF2-40B4-BE49-F238E27FC236}">
                <a16:creationId xmlns:a16="http://schemas.microsoft.com/office/drawing/2014/main" xmlns="" id="{896CE033-C54A-41DE-8513-6EA3395D8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3025281"/>
            <a:ext cx="187220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/>
              <a:t>Dzień Origami </a:t>
            </a:r>
          </a:p>
        </p:txBody>
      </p:sp>
    </p:spTree>
  </p:cSld>
  <p:clrMapOvr>
    <a:masterClrMapping/>
  </p:clrMapOvr>
  <p:transition spd="med" advClick="0" advTm="4836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Doskonalimy języki obce…</a:t>
            </a:r>
          </a:p>
        </p:txBody>
      </p:sp>
      <p:pic>
        <p:nvPicPr>
          <p:cNvPr id="9222" name="Picture 7" descr="C:\Users\Graza\AppData\Local\Microsoft\Windows\Temporary Internet Files\Content.IE5\VKQ80VYG\dglxasset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430866"/>
            <a:ext cx="1807420" cy="108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AutoShape 9" descr="data:image/jpeg;base64,/9j/4AAQSkZJRgABAQAAAQABAAD/2wCEAAkGBwgHBgkIBwgKCgkLDRYPDQwMDRsUFRAWIB0iIiAdHx8kKDQsJCYxJx8fLT0tMTU3Ojo6Iys/RD84QzQ5OjcBCgoKDQwNGg8PGjclHyU3Nzc3Nzc3Nzc3Nzc3Nzc3Nzc3Nzc3Nzc3Nzc3Nzc3Nzc3Nzc3Nzc3Nzc3Nzc3Nzc3N//AABEIAFoAtAMBEQACEQEDEQH/xAAcAAADAQEAAwEAAAAAAAAAAAAABgcFBAIDCAH/xABGEAABAgMDBgkICgIBBQEAAAABAgQAAwUGEWEHEhchMVUTFDZRcXSBk9EVQUJigrKz4iJDRFaRlaGx0uMylFI0coSSwSP/xAAbAQACAwEBAQAAAAAAAAAAAAAABQMEBgIBB//EADoRAAEDAQIICwkBAAMAAAAAAAABAgMEESEFEhMxMlFhoRUWNEFSU3KBscHRBhQiM2JxkeHwQiOy8f/aAAwDAQACEQMRAD8A8aNbKv2cnFo5K58qWblNXYIUnoUdY/UYRTbI5ptajBlLVtx23KvOnpmKXZ23VGreZJE3irs6uAnkAk+qdh/fCLDZWuM5V4KqKa+y1utPPUbdTpbGrtVNam0kupCtqJqAodI5jjEzXuYtrVsFlykrtVkaT9NxZh1mnbxR0okdCV7ew39MMYcIrmkTvT0IHwIuiSmrUmoUZ2WtVaTWs8ejNF2dik7CMRDNkjZEtatpWVitznFHZwEABAAQAXvIRyQcddV7qYSYQ+d3F6DQJ7aXlLWOvz/iKhG7SU+kUfJo+y3wQzY5LBYcjfJp519fw5cWoNEyPtBylvZ81IjbTlfWeuzfeMamn+U37GTl01MWJiMIACAANwBJ1AeeA9RLRxsxk4r1eSlxMlppzG68uXQIvHOlGontuGMVJq2OK7OpMyBzhtbqsXYojyY38uVZH2qaQUIVgdg9kE85hJUYRfJci3bDRUWAZZExn/Cm3P8AgzHtatHbB3xVPDTgT/0jYFKEjnPiowvVXvU0cdLR0DMdbE2rn/vsg02dyXE5s60Dm8beLNz+il+H4xK2DpCyqw9/mnTvXyQoTKkMGDdLdm0kSZSdiUIA7emJ0aiXIhn5J5ZHYz3Kq/cjVPykUquSUMrdUmXMI1JftkfSRiRtHsk9EM6jBiOvZfsIqTCUtO61jrPD8HW/sIHrTyhZN/JqzJWsIzxwgwv2E9NxhLLTPYtioaqjw9E+6ZLF1pm9U3nLRrZV+zc7ijgrnSpepTV3eFIwCjrH6iI2yObcW6jBtLVtx23KvOnpmUpVnLc0at5srhS1dq+ocaiT6qth/fCLDZWuM5V4KqKa1ypa3Wn9cbdUpjGrtVNak0kuZCtqJqAodI5jiIma9zFtatgsVEXOSu1ORpJz3FmHQT5+KOlEj2V7exV/TDGHCK5pE70IHwIt6Epq1JqFHdlrVWc5rP8AMmYn/LEHYRiL4Zse2RLWrahWcxWrecUdnAQAXvIRyQcddV7qYSYQ+d3F6DQJ7aXlLWOvz/iKhG7SU+kUfJo+y3wQzY5LBYcjfJp519fw5cWoNEyPtBylvZ81IjbTlfWeuzfeMamn+U37GTl01MWJiMDqEADjZjJxXq8lLiZKFOYkZxcuwU3p50o2ntuGMVJq2KO5L12E7IHOG5uqxdirjTG/lurI+0zrihCsDsHsgnnMJKjCL5LubYaKiwDLJY5/wptz/gyn9YtHbJ1xVPDTwrWGrcXSwMfFRhequfcaSKmpMHsx7k2rn7v0NVnclxITPtBP/wDGbq95X/wfjErYOkK6rD3+adO9fQotOp7Oltg3YNZTeUDfmS0gA4nnMTo1G5jPSzSTOxpFtXaLVq8otAs4VyFzy8ep1Fs1uUUn1jsT++EWoaSSW/MhXdI1pLKhlftM4dKmMy2ZyT/jJTKEy7pUraewdEMmYPhRLHWqpXWoW24n8XiudlJq1QozvjVKeTms/wA6pars7BQ2KGBBjh8bZEsclp216tzFEp+UilVuShnbqlImEDNS/bIuUnEgfSHsk380K6jBiOvZ+P2MaXCUtOtrHWeC92Y6n1hA8aeULJPpNVZK1iWFjhBhfsJwNxhLLTPYtimqo8PRSWJN8K60zeqHNRrZV+zU/ijnhJ0qXqU1eXhSehR1j9REbZHNuLdRg2kq0x2XKvOnp/4UmztuaPXCmVw3FXR+onkAk+qdh/fCLDZWuM5V4KqKa+zGbrT+uNyp0xhVmqmtSaSXUlXoTUhQ6RzHERMx7mLa1bFFioi5yVWpyMg5ziy7nN8/FHSiR7K9vYq/phjDhHmkTvQgfAi3oSqrUmoUZ0WtVZzmk4ejNF2diDsPSIZska9LWraVnMVq3luyEckHHXV+6mFGEPndxbg0Ce2l5S1jr8/4ioRO0lPpFHyaPst8EM2OSwWHI3yaedfX8OXFqDRMj7Qcpb2fNSI215XVk+bjs33jGpp/lN+xk5dNTXszk4r1eSlxNlCnMdpcuwUkj1UbT23DGIpq2KO621TtkDnDa3VYuxZHkxv5cqqftM0golqwOwbfRBPOYSVGEXyXW9xoqLAMsnxP+FNuf8eplv6xaO2LriyeGcJJv4q2GbLSPW8VGF6uc+40kdNR4PbjLdtXP3foarPZLj9GfX5+PFm6veX4fjErYOkKqvD3NTp3r6FEp1OY0xslswbSm8oejLTdeec85xMToiNzGflmkmdjSLaot2pyi0CzZXIW4Lt4nVxZtcog+srYnt14RbhpJZb0SxCu6Rrc5HrU5Sa/aArlJn+T2atXF2qiCR6y9p/QYQ0ho4477LVKz5lXMJg1C4bItkNoQHg36MbabiV/tyP5xV99g6Xj6E+QeGjG2m4lf7cj+cHvsHS8fQMg8NGVtNxq/wBuR/OD32n6Xj6BkHnZSbD5RKM6DqlU5w0n+dUp5IGdgoZ9yhgb44fU0siWPW3uX0OmxyNzFFp0ivV6ShlbqyCVEakv2ziSFIxIEzOHsk380KqiGndex3df6DClq6imW1i2eH4Ma0GTF83KplDmcclE6pM1QRMT0E3JPbdC50Kpo3mlpcPRuunTFXWmb1Ouz8rKHRM2WKcXjUfUOHUo3D1VZ94/UYR63Kt5iKqdgmovx8VdaIu9LLCjU904dNwt2xms5nnlzFoV+BSSIsNVVS9LDPSsax1jXYya7/NECp0phVmqmtTaSXUg+hNQCBiOY4iO2PcxbWrYRKiLnOKzNm2FmGk5pS+FDebOM0ImLzswkAXA7btXnvMdyyulXGdnPGtRuYhtpeUtY6/P+IqFjtJT6JR8mj7LfBDNjksFhyN8mnnX1/Dlxag0TI+0HKW9nzU9k+yzOiv3NVpdnl1equZqp3DT50sJlKJJ1ZxF11/mF+MWpamZWIxMwppoIHOtlfip9lVdyCzX6TlAr6jx5ksSPM3lOJSZY6Rn6+2+KLmyuzoaWlqMFUqWsdfrVFt8Lu47bPZLr8ydX3GPFm6veX4fjHTYOkQ1eH/806d6+SepRqfTWVNbhuwbS28oejLTdfiec4mJ0REzGelmkmdjSLap+VV25ZtTNZ0+c/nbEyZS0IJ6StQAEdtRFWxVsIlJPaiXlTtBnykUpTBkrVxdq9kAqHrLz7z2XDCGUPucd9tq7UX0IXJKuYThkxtoBcKEoDrcj+cW/fIOl4+hDkHhoxtpuJX+3I/nB77B0vH0DIPDRjbTcSv9uR/OD32DpePoGQeGjG2m4lf7cj+cHvsHS8fQMg8o+llO5ld/8sZjL7DYcXndZuDSyncyu/8Algy+wOLzus3BpZTuZXf/ACwZfYHF53Wbg0sp3Mrv/lgy+wOLzus3BpZTuZXf/LBl9gcXndZuDSyncyu/+WDL7A4vO6zcGllO5ld/8sGX2Bxed1m4NLKdzK7/AOWDL7A4vO6zcGllO5ld/wDLBl9gcXndZuDSyncyu/8Algy+wOLzus3E5qbrj1TePMzM4y4mTsy+/NzlE3frECratpo4Y8lE1mpET8Ic0eEg42MtumzNMnMzTy44RwZ2cJubdelIu2H/AIxKyTESywT4RwWtZKj0fZYlmbavqb2llO5ld/8ALHeX2FDi87rNwaWU7mV3/wAsGX2Bxed1m4NLKdzK7/5YMvsDi87rNwaWU7mV3/ywZfYHF53Wbg0sp3Mrv/lgy+wOLzus3BpZTuZXf/LBl9gcXndZuDSyncyu/wDlgy+wOLzus3BpZTuZXf8AywZfYHF53Wbg0sp3Mrv/AJYMvsDi87rNwaWU7mV3/wAsGX2Bxed1m4mEVzThAAQAEABAAQAEABAAQAEABAAQAEABAAQAEABAAQAEABAAQAEABAA06PrT7vT36PGJMm/UK+GKPpblDR9afd6e/R4wZN+oOGKPpblDR9afd6e/R4wZN+oOGKPpblDR9afd6e/R4wZN+oOGKPpblDR9afd6e/R4wZN+oOGKPpblDR9afd6e/R4wZN+oOGKPpblDR9afd6e/R4wZN+oOGKPpblDR9afd6e/R4wZN+oOGKPpblDR9afd6e/R4wZN+oOGKPpblDR9abd6e/R4wZJ+oOGKPpblFtzImNXM5tPTmzpMxUuYm++5STcRf0iOFSwZMej2o9uZbz1R4dGzRbL1iuNluaY1E6SiYZalGYlNyrgbtZ5iI6RjnZkKdRXwUzsSRbFzmho+tPu9Pfo8Y6yb9RX4Yo+luUNH1p93p79HjBk36g4Yo+luUNH1p93p79HjBk36g4Yo+luUNH1p93p79HjBk36g4Yo+luUNH1p93p79HjBk36g4Yo+luUNH1p93p79HjBk36g4Yo+luUNH1p93p79HjBk36g4Yo+luUNH1p93p79HjBk36g4Yo+luUNH1p93p79HjBk36g4Yo+luUNH1p93p79HjBk36g4Yo+luU79Ocz7tJ/MP6o0PBn17v2YH3luoNOcz7tJ/MP6oODPr3fsPeW6g05zPu0n8w/qg4M+vd+w95bqA5c1jWbNJAxqH9UHBn17v2HvCah0spam0Voc2dMsqKeyP17l8QVDnSjgrz23DGKc0MUdyPtX7fsla5V5hwB1RWOzlqNRZ0xuXD9zKbyR6UxV34c8eKqJnJIopJXYkaWqIdQysNJTgop9NmOpI+tmTuCv6Bmk3dN0QunsW5B7F7PyK3/lfYupEt80NCz9tKzaBV7GzIEi+4uJj0pljt4PX2XwNlc7Mm8r1WDKel+ZNfqRt//YbmruS6CxKnSpipSsyaJS84IXcCUk8+sRYVFTOJruY+fbS8pax1+f8AEVFB2kp9Co+TR9lvghmxyWCw5G+TTzr6/hy4tQaJkfaDlLez5qOrV23dhZbTpc0S1lC8xQOaoG4g8xETqipnEdp7ibhqjwBXtFaOt0TOmizoeNR9dIdk3D1k8HeP1GMROe5vMMqSjpqi5ZsV2pU8FtFxtlblLmoDmjKRJP8AkuU5zyOwpF/4xwlRsGMns85E+CS1dqWeajdJtGiqU5TmzSWtQnpF6m01wZCh0/RVcekXYxYjcx63rcI6ilmp1skbZ/axFq2V2qUZ2WlVsctrP8yZj8jOxB4K4jEQyZQMelrZLe79lJ02LnQ4tOcz7tJ/MP6o74M+vd+zn3huoNOcz7tJ/MP6oODPr3fsPeW6g05zPu0n8w/qg4M+vd+w95bqDTnM+7SfzD+qDgz6937D3luokENCmHSbhjAepeOVlsm1ftDmTlSQwZK18O6SQVD1UbT23DGKk1bFHdnUmZAq5yxWUyc0GzmZORI449Tr4y5AUQfVTsT2a8YVTVcst1tiaiy2NrRkqFRZ0tspxUHMuRJT6UxV34c5iqqomcsRQyTOxY0tUndocqN+dJoDfDjLge6jx/CIHTczTQUuAf8AVQvcnqKrCi2jti641/8Aq4BNxdOVXS0jmT4JERI171GslTR0DMRLtiZ+/wDZquBYyxWqqz/LlWR9llAFEs4i+4e0ScIY0+DnyXql39+TN1mHpZLWx/CmzP8An0FG0+UevV4Kby5gpzG64NmiiCRzKXtPZcMIdQ0cUd+dTOyTucpSsg4Asg4uAA46vUP+1ML8IfO7ieFbWE9tLylrHX5/xFQjdpKfSKPk0fZb4IZsclgsORvk086+v4cuLUGiZH2g5S3s+akdr1VqFGtzWXVKdzms/js29UpV2cM46iNhGBjTRxtkhajktuMq96tetg+2WyypObItO1zTs441Gr2kbR0i/oinLg5c8a9ykzJ0XSKrTKoxqzRLqmupTmQrZMlLzh0HmOELXMcxbHJeToqLmMO0VhaPW8+bwXFHZ18PIFxJ9YbFfvjELomuGdJhWopvhttbqXy1E0rNja9ZydxxuFzpUs3pdMyQpHSNqf1EV3RubeaOnwnS1bcR1yrzL/WKdbG3aXjTyfaynyasyPp5qc8Y3bCcRcYkiqXxrailSrwDFJfCuKupc3qm85H+Tel12Qt7YaqS13C8sHKjenAKP0h7QPTDmnwmjtP8mVqsHSwOselnh+Sd1alVCjOi1qrOc1n/APCYm7OHODsIxBMNWSNelrFtFzmK3OcUdnAQAOVlsm1ftBmzlSfJ7NX17oEFQ9VG09twxipNWxRXZ1J2QK7OWKy2TqgWczJ6G/HHqftLkBRB9VOxPZrxhVNVyy3KtiFpkbWjLUakypjYuKg5lt5Q9KYq7sHOYqqqJnJ4opJnYsaWqTq0OVDUqRZ9vhxlwLv/AFR4/hEDp+iaClwD/qoXuT19BVY0a0dsHQcqE5wD9qcqKZaejDBIiJGueo0kqaPB7cVLtiZ+/wDZquUWKsWM2qzvLlVT9llAFCDiP8R7V5whhT4OfJeubaZysw/M/wCGP4U2Z/z6CjabKPXa6kt5UwU1jdcGzRRF45lL1E9AuGEO4aKKPapnXzuconXAagLhFshVQgPC95COSDjrqvdTCTCHzu4vQaBPbS8pax1+f8RUI3aSn0ij5NH2W+CGbHJYLDkb5NPOvr+HLi1BomR9oOUt7PmpEbacr6z12b7xjU0/ym/YycumpixMRnbSatUKM6DqlPJzWd51SlXZ2ChsUMDHD42SJY5LTtr1bmKrZbLKk5je07UpOzjjVN4OKkbR7N/RC2bBy5417l9SyydFzlWplUYVZol3TXUpzIVsXKUCOg8xwMLXMcxbHJYToqLehh2hsNR65nzeC4o6Vr4duACT6w2K/fGIXRNcM6TClRTfDbjN1L5aiaVmxtfs3O423z50uXrS6ZqIUjpA1jsvGMV3RubeaOnwnS1aYjrlXmX+sOtjbtLxoGFrKfJqzI7VlCc9ONx1E4i4xJFUvjW20qVeAY5LVhXFXUub1Q5Khk3pdckreWFqktd2tTF0o5yMAraPaB6Yc0+E0W5+70MrV4Nlp3WPSzw/JP6hQqvTXSmz6mOpM5O1Jlk9oIvBGIMNGyxuS1rkFyxuRT6nqNRZU1sXD9zLbyh6UxV1+A5zhGZVUbeo1iikmdixpapO7Q5USc6RZ+Rhxlwn9Up8fwiB0/RNBS4B/wBVC9yea+gqsaNaO2LsOVCdPSo63TlWbLSPVwwSIiRrnqNJKqjwe3ES7Yl6/wB9zVdJsVYsnynPNcqyNfFZQBQg4j/Ee0ScIYU+DnyX8xnK3D0slrWfCmzP+RRtPlHrteSpvKm+TmF2aGzQ5t45lL2nsuGEO4aOOLapnnzucJw1C4ahzCLZBaEB4EABABe8hHJBx11XuphJhD53cXoNAntpeUtY6/P+IqEbtJT6RR8mj7LfBDNjksFhyN8mnnX1/Dlxag0TI+0HKW9nzUiNtOV9Z67N94xqaf5TfsZOXTUxYmIwgAIAO2k1WoUZ0HVKeTmk4bVSlXZ2BGxXQb44fGx6WOS07a9W5irWWyypOa3tO2KfNxxqm8dKkbR7N/RCybB3PEvcpZZOi6RVKXU2FWaJd013JdSFbFylXjoPMcDC57HMWxyWKToqLmMO0VhqNWyuaJPFXR+vbgC8+snYr98YhdE1wzpMK1FPdbjN1L/XE1rVja/Zudxpvwk6VL1pdsyQpHSB9Idl4xiu6NzVtNHT4TpatMR1yrzL65vA6WOUyvN26ZcwNXRGybMQQojHNIEepM6wjkwFSvdalqbEMO1rme5tNUA4nTJolTc2WJiyrMHML9gjhyqrlLlAxrKRmKllqHvsLIkurUMZTmVLnS1KN6JiQoHsMesS1xzhF7mUjlatij5lrdOGFjb2M+a2JnIQeBWUXpv2avNhDmga10yIqGBkX4bSAKACQALhhDzmF54x6eBAAQAEABABe8hHJBx11XuphJhD53cXoNAntpeUtY6/P+IqEbtJT6RR8mj7LfBDNjksFhyN8mnnX1/Dlxag0TI+0HKW9nzUiNtOV9Z67N94xqaf5TfsZOXTUxYmIwgAIACAAgPUGCwbx00tnS0tXM6SmdNzZolzCkTBdsVdtHTEFS1Fp1VSeHOp9RjzxnS4fi/NHqBzkytzT2Sa6opZtwVSkqURKTrOvWdUVpE+I0eDZ5fd0+Jfy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9224" name="Picture 11" descr="http://www.flagipanstw.eu/images/flaga-wielkiej-brytani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971" y="5333317"/>
            <a:ext cx="1785950" cy="10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322" y="1066453"/>
            <a:ext cx="3811341" cy="2861267"/>
          </a:xfrm>
          <a:custGeom>
            <a:avLst/>
            <a:gdLst>
              <a:gd name="connsiteX0" fmla="*/ 0 w 3811341"/>
              <a:gd name="connsiteY0" fmla="*/ 0 h 2861267"/>
              <a:gd name="connsiteX1" fmla="*/ 711450 w 3811341"/>
              <a:gd name="connsiteY1" fmla="*/ 0 h 2861267"/>
              <a:gd name="connsiteX2" fmla="*/ 1308560 w 3811341"/>
              <a:gd name="connsiteY2" fmla="*/ 0 h 2861267"/>
              <a:gd name="connsiteX3" fmla="*/ 1867557 w 3811341"/>
              <a:gd name="connsiteY3" fmla="*/ 0 h 2861267"/>
              <a:gd name="connsiteX4" fmla="*/ 2464667 w 3811341"/>
              <a:gd name="connsiteY4" fmla="*/ 0 h 2861267"/>
              <a:gd name="connsiteX5" fmla="*/ 3099891 w 3811341"/>
              <a:gd name="connsiteY5" fmla="*/ 0 h 2861267"/>
              <a:gd name="connsiteX6" fmla="*/ 3811341 w 3811341"/>
              <a:gd name="connsiteY6" fmla="*/ 0 h 2861267"/>
              <a:gd name="connsiteX7" fmla="*/ 3811341 w 3811341"/>
              <a:gd name="connsiteY7" fmla="*/ 486415 h 2861267"/>
              <a:gd name="connsiteX8" fmla="*/ 3811341 w 3811341"/>
              <a:gd name="connsiteY8" fmla="*/ 1058669 h 2861267"/>
              <a:gd name="connsiteX9" fmla="*/ 3811341 w 3811341"/>
              <a:gd name="connsiteY9" fmla="*/ 1630922 h 2861267"/>
              <a:gd name="connsiteX10" fmla="*/ 3811341 w 3811341"/>
              <a:gd name="connsiteY10" fmla="*/ 2231788 h 2861267"/>
              <a:gd name="connsiteX11" fmla="*/ 3811341 w 3811341"/>
              <a:gd name="connsiteY11" fmla="*/ 2861267 h 2861267"/>
              <a:gd name="connsiteX12" fmla="*/ 3099891 w 3811341"/>
              <a:gd name="connsiteY12" fmla="*/ 2861267 h 2861267"/>
              <a:gd name="connsiteX13" fmla="*/ 2464667 w 3811341"/>
              <a:gd name="connsiteY13" fmla="*/ 2861267 h 2861267"/>
              <a:gd name="connsiteX14" fmla="*/ 1905671 w 3811341"/>
              <a:gd name="connsiteY14" fmla="*/ 2861267 h 2861267"/>
              <a:gd name="connsiteX15" fmla="*/ 1194220 w 3811341"/>
              <a:gd name="connsiteY15" fmla="*/ 2861267 h 2861267"/>
              <a:gd name="connsiteX16" fmla="*/ 673337 w 3811341"/>
              <a:gd name="connsiteY16" fmla="*/ 2861267 h 2861267"/>
              <a:gd name="connsiteX17" fmla="*/ 0 w 3811341"/>
              <a:gd name="connsiteY17" fmla="*/ 2861267 h 2861267"/>
              <a:gd name="connsiteX18" fmla="*/ 0 w 3811341"/>
              <a:gd name="connsiteY18" fmla="*/ 2260401 h 2861267"/>
              <a:gd name="connsiteX19" fmla="*/ 0 w 3811341"/>
              <a:gd name="connsiteY19" fmla="*/ 1659535 h 2861267"/>
              <a:gd name="connsiteX20" fmla="*/ 0 w 3811341"/>
              <a:gd name="connsiteY20" fmla="*/ 1144507 h 2861267"/>
              <a:gd name="connsiteX21" fmla="*/ 0 w 3811341"/>
              <a:gd name="connsiteY21" fmla="*/ 629479 h 2861267"/>
              <a:gd name="connsiteX22" fmla="*/ 0 w 3811341"/>
              <a:gd name="connsiteY22" fmla="*/ 0 h 286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11341" h="2861267" fill="none" extrusionOk="0">
                <a:moveTo>
                  <a:pt x="0" y="0"/>
                </a:moveTo>
                <a:cubicBezTo>
                  <a:pt x="295075" y="35280"/>
                  <a:pt x="405086" y="14926"/>
                  <a:pt x="711450" y="0"/>
                </a:cubicBezTo>
                <a:cubicBezTo>
                  <a:pt x="1017814" y="-14926"/>
                  <a:pt x="1179124" y="-3098"/>
                  <a:pt x="1308560" y="0"/>
                </a:cubicBezTo>
                <a:cubicBezTo>
                  <a:pt x="1437996" y="3098"/>
                  <a:pt x="1637709" y="21730"/>
                  <a:pt x="1867557" y="0"/>
                </a:cubicBezTo>
                <a:cubicBezTo>
                  <a:pt x="2097405" y="-21730"/>
                  <a:pt x="2306625" y="-19718"/>
                  <a:pt x="2464667" y="0"/>
                </a:cubicBezTo>
                <a:cubicBezTo>
                  <a:pt x="2622709" y="19718"/>
                  <a:pt x="2942938" y="-12039"/>
                  <a:pt x="3099891" y="0"/>
                </a:cubicBezTo>
                <a:cubicBezTo>
                  <a:pt x="3256844" y="12039"/>
                  <a:pt x="3474655" y="-6875"/>
                  <a:pt x="3811341" y="0"/>
                </a:cubicBezTo>
                <a:cubicBezTo>
                  <a:pt x="3800586" y="149248"/>
                  <a:pt x="3812916" y="383986"/>
                  <a:pt x="3811341" y="486415"/>
                </a:cubicBezTo>
                <a:cubicBezTo>
                  <a:pt x="3809766" y="588844"/>
                  <a:pt x="3808661" y="814035"/>
                  <a:pt x="3811341" y="1058669"/>
                </a:cubicBezTo>
                <a:cubicBezTo>
                  <a:pt x="3814021" y="1303303"/>
                  <a:pt x="3802172" y="1438051"/>
                  <a:pt x="3811341" y="1630922"/>
                </a:cubicBezTo>
                <a:cubicBezTo>
                  <a:pt x="3820510" y="1823793"/>
                  <a:pt x="3807830" y="2054951"/>
                  <a:pt x="3811341" y="2231788"/>
                </a:cubicBezTo>
                <a:cubicBezTo>
                  <a:pt x="3814852" y="2408625"/>
                  <a:pt x="3808685" y="2600066"/>
                  <a:pt x="3811341" y="2861267"/>
                </a:cubicBezTo>
                <a:cubicBezTo>
                  <a:pt x="3587636" y="2855580"/>
                  <a:pt x="3302431" y="2890387"/>
                  <a:pt x="3099891" y="2861267"/>
                </a:cubicBezTo>
                <a:cubicBezTo>
                  <a:pt x="2897351" y="2832148"/>
                  <a:pt x="2633762" y="2841472"/>
                  <a:pt x="2464667" y="2861267"/>
                </a:cubicBezTo>
                <a:cubicBezTo>
                  <a:pt x="2295572" y="2881062"/>
                  <a:pt x="2128326" y="2860595"/>
                  <a:pt x="1905671" y="2861267"/>
                </a:cubicBezTo>
                <a:cubicBezTo>
                  <a:pt x="1683016" y="2861939"/>
                  <a:pt x="1452004" y="2878667"/>
                  <a:pt x="1194220" y="2861267"/>
                </a:cubicBezTo>
                <a:cubicBezTo>
                  <a:pt x="936436" y="2843867"/>
                  <a:pt x="880879" y="2882164"/>
                  <a:pt x="673337" y="2861267"/>
                </a:cubicBezTo>
                <a:cubicBezTo>
                  <a:pt x="465795" y="2840370"/>
                  <a:pt x="189568" y="2861507"/>
                  <a:pt x="0" y="2861267"/>
                </a:cubicBezTo>
                <a:cubicBezTo>
                  <a:pt x="-23051" y="2734190"/>
                  <a:pt x="12941" y="2385817"/>
                  <a:pt x="0" y="2260401"/>
                </a:cubicBezTo>
                <a:cubicBezTo>
                  <a:pt x="-12941" y="2134985"/>
                  <a:pt x="14842" y="1815543"/>
                  <a:pt x="0" y="1659535"/>
                </a:cubicBezTo>
                <a:cubicBezTo>
                  <a:pt x="-14842" y="1503527"/>
                  <a:pt x="11125" y="1325029"/>
                  <a:pt x="0" y="1144507"/>
                </a:cubicBezTo>
                <a:cubicBezTo>
                  <a:pt x="-11125" y="963985"/>
                  <a:pt x="17052" y="816806"/>
                  <a:pt x="0" y="629479"/>
                </a:cubicBezTo>
                <a:cubicBezTo>
                  <a:pt x="-17052" y="442152"/>
                  <a:pt x="30128" y="287338"/>
                  <a:pt x="0" y="0"/>
                </a:cubicBezTo>
                <a:close/>
              </a:path>
              <a:path w="3811341" h="2861267" stroke="0" extrusionOk="0">
                <a:moveTo>
                  <a:pt x="0" y="0"/>
                </a:moveTo>
                <a:cubicBezTo>
                  <a:pt x="317139" y="-24049"/>
                  <a:pt x="503499" y="-472"/>
                  <a:pt x="635224" y="0"/>
                </a:cubicBezTo>
                <a:cubicBezTo>
                  <a:pt x="766949" y="472"/>
                  <a:pt x="1025298" y="-23584"/>
                  <a:pt x="1232334" y="0"/>
                </a:cubicBezTo>
                <a:cubicBezTo>
                  <a:pt x="1439370" y="23584"/>
                  <a:pt x="1550185" y="29936"/>
                  <a:pt x="1867557" y="0"/>
                </a:cubicBezTo>
                <a:cubicBezTo>
                  <a:pt x="2184929" y="-29936"/>
                  <a:pt x="2239776" y="-26060"/>
                  <a:pt x="2464667" y="0"/>
                </a:cubicBezTo>
                <a:cubicBezTo>
                  <a:pt x="2689558" y="26060"/>
                  <a:pt x="2910866" y="-28628"/>
                  <a:pt x="3138004" y="0"/>
                </a:cubicBezTo>
                <a:cubicBezTo>
                  <a:pt x="3365142" y="28628"/>
                  <a:pt x="3498462" y="29368"/>
                  <a:pt x="3811341" y="0"/>
                </a:cubicBezTo>
                <a:cubicBezTo>
                  <a:pt x="3829566" y="169068"/>
                  <a:pt x="3832815" y="470366"/>
                  <a:pt x="3811341" y="600866"/>
                </a:cubicBezTo>
                <a:cubicBezTo>
                  <a:pt x="3789867" y="731366"/>
                  <a:pt x="3797836" y="873458"/>
                  <a:pt x="3811341" y="1144507"/>
                </a:cubicBezTo>
                <a:cubicBezTo>
                  <a:pt x="3824846" y="1415556"/>
                  <a:pt x="3799759" y="1451191"/>
                  <a:pt x="3811341" y="1745373"/>
                </a:cubicBezTo>
                <a:cubicBezTo>
                  <a:pt x="3822923" y="2039555"/>
                  <a:pt x="3829953" y="2011387"/>
                  <a:pt x="3811341" y="2231788"/>
                </a:cubicBezTo>
                <a:cubicBezTo>
                  <a:pt x="3792729" y="2452190"/>
                  <a:pt x="3783409" y="2709146"/>
                  <a:pt x="3811341" y="2861267"/>
                </a:cubicBezTo>
                <a:cubicBezTo>
                  <a:pt x="3519905" y="2865049"/>
                  <a:pt x="3433317" y="2882500"/>
                  <a:pt x="3176118" y="2861267"/>
                </a:cubicBezTo>
                <a:cubicBezTo>
                  <a:pt x="2918919" y="2840034"/>
                  <a:pt x="2838610" y="2862547"/>
                  <a:pt x="2655234" y="2861267"/>
                </a:cubicBezTo>
                <a:cubicBezTo>
                  <a:pt x="2471858" y="2859987"/>
                  <a:pt x="2131622" y="2836838"/>
                  <a:pt x="1981897" y="2861267"/>
                </a:cubicBezTo>
                <a:cubicBezTo>
                  <a:pt x="1832172" y="2885696"/>
                  <a:pt x="1502110" y="2866000"/>
                  <a:pt x="1346674" y="2861267"/>
                </a:cubicBezTo>
                <a:cubicBezTo>
                  <a:pt x="1191238" y="2856534"/>
                  <a:pt x="960862" y="2865203"/>
                  <a:pt x="825791" y="2861267"/>
                </a:cubicBezTo>
                <a:cubicBezTo>
                  <a:pt x="690720" y="2857331"/>
                  <a:pt x="288535" y="2833673"/>
                  <a:pt x="0" y="2861267"/>
                </a:cubicBezTo>
                <a:cubicBezTo>
                  <a:pt x="7368" y="2655744"/>
                  <a:pt x="-8367" y="2483576"/>
                  <a:pt x="0" y="2346239"/>
                </a:cubicBezTo>
                <a:cubicBezTo>
                  <a:pt x="8367" y="2208902"/>
                  <a:pt x="-23153" y="1973288"/>
                  <a:pt x="0" y="1773986"/>
                </a:cubicBezTo>
                <a:cubicBezTo>
                  <a:pt x="23153" y="1574684"/>
                  <a:pt x="-15068" y="1478088"/>
                  <a:pt x="0" y="1258957"/>
                </a:cubicBezTo>
                <a:cubicBezTo>
                  <a:pt x="15068" y="1039826"/>
                  <a:pt x="15428" y="842041"/>
                  <a:pt x="0" y="686704"/>
                </a:cubicBezTo>
                <a:cubicBezTo>
                  <a:pt x="-15428" y="531367"/>
                  <a:pt x="17850" y="156136"/>
                  <a:pt x="0" y="0"/>
                </a:cubicBezTo>
                <a:close/>
              </a:path>
            </a:pathLst>
          </a:custGeom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32077329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2" name="Obraz 11" descr="DJO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" y="973763"/>
            <a:ext cx="4082449" cy="3123195"/>
          </a:xfrm>
          <a:custGeom>
            <a:avLst/>
            <a:gdLst>
              <a:gd name="connsiteX0" fmla="*/ 0 w 4082449"/>
              <a:gd name="connsiteY0" fmla="*/ 0 h 3123195"/>
              <a:gd name="connsiteX1" fmla="*/ 557935 w 4082449"/>
              <a:gd name="connsiteY1" fmla="*/ 0 h 3123195"/>
              <a:gd name="connsiteX2" fmla="*/ 1238343 w 4082449"/>
              <a:gd name="connsiteY2" fmla="*/ 0 h 3123195"/>
              <a:gd name="connsiteX3" fmla="*/ 1837102 w 4082449"/>
              <a:gd name="connsiteY3" fmla="*/ 0 h 3123195"/>
              <a:gd name="connsiteX4" fmla="*/ 2599159 w 4082449"/>
              <a:gd name="connsiteY4" fmla="*/ 0 h 3123195"/>
              <a:gd name="connsiteX5" fmla="*/ 3361216 w 4082449"/>
              <a:gd name="connsiteY5" fmla="*/ 0 h 3123195"/>
              <a:gd name="connsiteX6" fmla="*/ 4082449 w 4082449"/>
              <a:gd name="connsiteY6" fmla="*/ 0 h 3123195"/>
              <a:gd name="connsiteX7" fmla="*/ 4082449 w 4082449"/>
              <a:gd name="connsiteY7" fmla="*/ 624639 h 3123195"/>
              <a:gd name="connsiteX8" fmla="*/ 4082449 w 4082449"/>
              <a:gd name="connsiteY8" fmla="*/ 1218046 h 3123195"/>
              <a:gd name="connsiteX9" fmla="*/ 4082449 w 4082449"/>
              <a:gd name="connsiteY9" fmla="*/ 1811453 h 3123195"/>
              <a:gd name="connsiteX10" fmla="*/ 4082449 w 4082449"/>
              <a:gd name="connsiteY10" fmla="*/ 2436092 h 3123195"/>
              <a:gd name="connsiteX11" fmla="*/ 4082449 w 4082449"/>
              <a:gd name="connsiteY11" fmla="*/ 3123195 h 3123195"/>
              <a:gd name="connsiteX12" fmla="*/ 3442865 w 4082449"/>
              <a:gd name="connsiteY12" fmla="*/ 3123195 h 3123195"/>
              <a:gd name="connsiteX13" fmla="*/ 2721633 w 4082449"/>
              <a:gd name="connsiteY13" fmla="*/ 3123195 h 3123195"/>
              <a:gd name="connsiteX14" fmla="*/ 2082049 w 4082449"/>
              <a:gd name="connsiteY14" fmla="*/ 3123195 h 3123195"/>
              <a:gd name="connsiteX15" fmla="*/ 1360816 w 4082449"/>
              <a:gd name="connsiteY15" fmla="*/ 3123195 h 3123195"/>
              <a:gd name="connsiteX16" fmla="*/ 639584 w 4082449"/>
              <a:gd name="connsiteY16" fmla="*/ 3123195 h 3123195"/>
              <a:gd name="connsiteX17" fmla="*/ 0 w 4082449"/>
              <a:gd name="connsiteY17" fmla="*/ 3123195 h 3123195"/>
              <a:gd name="connsiteX18" fmla="*/ 0 w 4082449"/>
              <a:gd name="connsiteY18" fmla="*/ 2592252 h 3123195"/>
              <a:gd name="connsiteX19" fmla="*/ 0 w 4082449"/>
              <a:gd name="connsiteY19" fmla="*/ 2030077 h 3123195"/>
              <a:gd name="connsiteX20" fmla="*/ 0 w 4082449"/>
              <a:gd name="connsiteY20" fmla="*/ 1467902 h 3123195"/>
              <a:gd name="connsiteX21" fmla="*/ 0 w 4082449"/>
              <a:gd name="connsiteY21" fmla="*/ 905727 h 3123195"/>
              <a:gd name="connsiteX22" fmla="*/ 0 w 4082449"/>
              <a:gd name="connsiteY22" fmla="*/ 0 h 31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82449" h="3123195" fill="none" extrusionOk="0">
                <a:moveTo>
                  <a:pt x="0" y="0"/>
                </a:moveTo>
                <a:cubicBezTo>
                  <a:pt x="171118" y="-19389"/>
                  <a:pt x="297070" y="-15718"/>
                  <a:pt x="557935" y="0"/>
                </a:cubicBezTo>
                <a:cubicBezTo>
                  <a:pt x="818800" y="15718"/>
                  <a:pt x="947649" y="28548"/>
                  <a:pt x="1238343" y="0"/>
                </a:cubicBezTo>
                <a:cubicBezTo>
                  <a:pt x="1529037" y="-28548"/>
                  <a:pt x="1654682" y="23359"/>
                  <a:pt x="1837102" y="0"/>
                </a:cubicBezTo>
                <a:cubicBezTo>
                  <a:pt x="2019522" y="-23359"/>
                  <a:pt x="2391757" y="23204"/>
                  <a:pt x="2599159" y="0"/>
                </a:cubicBezTo>
                <a:cubicBezTo>
                  <a:pt x="2806561" y="-23204"/>
                  <a:pt x="3032915" y="20502"/>
                  <a:pt x="3361216" y="0"/>
                </a:cubicBezTo>
                <a:cubicBezTo>
                  <a:pt x="3689517" y="-20502"/>
                  <a:pt x="3803630" y="28388"/>
                  <a:pt x="4082449" y="0"/>
                </a:cubicBezTo>
                <a:cubicBezTo>
                  <a:pt x="4083707" y="222463"/>
                  <a:pt x="4110280" y="488944"/>
                  <a:pt x="4082449" y="624639"/>
                </a:cubicBezTo>
                <a:cubicBezTo>
                  <a:pt x="4054618" y="760334"/>
                  <a:pt x="4110392" y="1076711"/>
                  <a:pt x="4082449" y="1218046"/>
                </a:cubicBezTo>
                <a:cubicBezTo>
                  <a:pt x="4054506" y="1359381"/>
                  <a:pt x="4109546" y="1691250"/>
                  <a:pt x="4082449" y="1811453"/>
                </a:cubicBezTo>
                <a:cubicBezTo>
                  <a:pt x="4055352" y="1931656"/>
                  <a:pt x="4086674" y="2146235"/>
                  <a:pt x="4082449" y="2436092"/>
                </a:cubicBezTo>
                <a:cubicBezTo>
                  <a:pt x="4078224" y="2725949"/>
                  <a:pt x="4082582" y="2925038"/>
                  <a:pt x="4082449" y="3123195"/>
                </a:cubicBezTo>
                <a:cubicBezTo>
                  <a:pt x="3764739" y="3145313"/>
                  <a:pt x="3592406" y="3142198"/>
                  <a:pt x="3442865" y="3123195"/>
                </a:cubicBezTo>
                <a:cubicBezTo>
                  <a:pt x="3293324" y="3104192"/>
                  <a:pt x="2916372" y="3105985"/>
                  <a:pt x="2721633" y="3123195"/>
                </a:cubicBezTo>
                <a:cubicBezTo>
                  <a:pt x="2526894" y="3140405"/>
                  <a:pt x="2216186" y="3113165"/>
                  <a:pt x="2082049" y="3123195"/>
                </a:cubicBezTo>
                <a:cubicBezTo>
                  <a:pt x="1947912" y="3133225"/>
                  <a:pt x="1710037" y="3142696"/>
                  <a:pt x="1360816" y="3123195"/>
                </a:cubicBezTo>
                <a:cubicBezTo>
                  <a:pt x="1011595" y="3103694"/>
                  <a:pt x="988894" y="3126351"/>
                  <a:pt x="639584" y="3123195"/>
                </a:cubicBezTo>
                <a:cubicBezTo>
                  <a:pt x="290274" y="3120039"/>
                  <a:pt x="299334" y="3126033"/>
                  <a:pt x="0" y="3123195"/>
                </a:cubicBezTo>
                <a:cubicBezTo>
                  <a:pt x="-7837" y="2957298"/>
                  <a:pt x="5415" y="2731537"/>
                  <a:pt x="0" y="2592252"/>
                </a:cubicBezTo>
                <a:cubicBezTo>
                  <a:pt x="-5415" y="2452967"/>
                  <a:pt x="-904" y="2273638"/>
                  <a:pt x="0" y="2030077"/>
                </a:cubicBezTo>
                <a:cubicBezTo>
                  <a:pt x="904" y="1786517"/>
                  <a:pt x="-115" y="1745569"/>
                  <a:pt x="0" y="1467902"/>
                </a:cubicBezTo>
                <a:cubicBezTo>
                  <a:pt x="115" y="1190236"/>
                  <a:pt x="24501" y="1186808"/>
                  <a:pt x="0" y="905727"/>
                </a:cubicBezTo>
                <a:cubicBezTo>
                  <a:pt x="-24501" y="624646"/>
                  <a:pt x="-14040" y="229204"/>
                  <a:pt x="0" y="0"/>
                </a:cubicBezTo>
                <a:close/>
              </a:path>
              <a:path w="4082449" h="3123195" stroke="0" extrusionOk="0">
                <a:moveTo>
                  <a:pt x="0" y="0"/>
                </a:moveTo>
                <a:cubicBezTo>
                  <a:pt x="296638" y="24839"/>
                  <a:pt x="360408" y="-24076"/>
                  <a:pt x="680408" y="0"/>
                </a:cubicBezTo>
                <a:cubicBezTo>
                  <a:pt x="1000408" y="24076"/>
                  <a:pt x="1053423" y="21444"/>
                  <a:pt x="1360816" y="0"/>
                </a:cubicBezTo>
                <a:cubicBezTo>
                  <a:pt x="1668209" y="-21444"/>
                  <a:pt x="1699877" y="4957"/>
                  <a:pt x="1959576" y="0"/>
                </a:cubicBezTo>
                <a:cubicBezTo>
                  <a:pt x="2219275" y="-4957"/>
                  <a:pt x="2408146" y="18140"/>
                  <a:pt x="2680808" y="0"/>
                </a:cubicBezTo>
                <a:cubicBezTo>
                  <a:pt x="2953470" y="-18140"/>
                  <a:pt x="3077019" y="-19783"/>
                  <a:pt x="3402041" y="0"/>
                </a:cubicBezTo>
                <a:cubicBezTo>
                  <a:pt x="3727063" y="19783"/>
                  <a:pt x="3760628" y="1051"/>
                  <a:pt x="4082449" y="0"/>
                </a:cubicBezTo>
                <a:cubicBezTo>
                  <a:pt x="4104323" y="223017"/>
                  <a:pt x="4079718" y="412716"/>
                  <a:pt x="4082449" y="530943"/>
                </a:cubicBezTo>
                <a:cubicBezTo>
                  <a:pt x="4085180" y="649170"/>
                  <a:pt x="4065196" y="881906"/>
                  <a:pt x="4082449" y="1186814"/>
                </a:cubicBezTo>
                <a:cubicBezTo>
                  <a:pt x="4099702" y="1491722"/>
                  <a:pt x="4067321" y="1650043"/>
                  <a:pt x="4082449" y="1780221"/>
                </a:cubicBezTo>
                <a:cubicBezTo>
                  <a:pt x="4097577" y="1910399"/>
                  <a:pt x="4079881" y="2275806"/>
                  <a:pt x="4082449" y="2467324"/>
                </a:cubicBezTo>
                <a:cubicBezTo>
                  <a:pt x="4085017" y="2658842"/>
                  <a:pt x="4096829" y="2816103"/>
                  <a:pt x="4082449" y="3123195"/>
                </a:cubicBezTo>
                <a:cubicBezTo>
                  <a:pt x="3760488" y="3131552"/>
                  <a:pt x="3654843" y="3145202"/>
                  <a:pt x="3402041" y="3123195"/>
                </a:cubicBezTo>
                <a:cubicBezTo>
                  <a:pt x="3149239" y="3101188"/>
                  <a:pt x="3095513" y="3119985"/>
                  <a:pt x="2844106" y="3123195"/>
                </a:cubicBezTo>
                <a:cubicBezTo>
                  <a:pt x="2592700" y="3126405"/>
                  <a:pt x="2504224" y="3112565"/>
                  <a:pt x="2286171" y="3123195"/>
                </a:cubicBezTo>
                <a:cubicBezTo>
                  <a:pt x="2068118" y="3133825"/>
                  <a:pt x="1854306" y="3140525"/>
                  <a:pt x="1728237" y="3123195"/>
                </a:cubicBezTo>
                <a:cubicBezTo>
                  <a:pt x="1602168" y="3105865"/>
                  <a:pt x="1365726" y="3124733"/>
                  <a:pt x="1007004" y="3123195"/>
                </a:cubicBezTo>
                <a:cubicBezTo>
                  <a:pt x="648282" y="3121657"/>
                  <a:pt x="386685" y="3128176"/>
                  <a:pt x="0" y="3123195"/>
                </a:cubicBezTo>
                <a:cubicBezTo>
                  <a:pt x="10527" y="2979276"/>
                  <a:pt x="28861" y="2734540"/>
                  <a:pt x="0" y="2498556"/>
                </a:cubicBezTo>
                <a:cubicBezTo>
                  <a:pt x="-28861" y="2262572"/>
                  <a:pt x="-15093" y="2022742"/>
                  <a:pt x="0" y="1842685"/>
                </a:cubicBezTo>
                <a:cubicBezTo>
                  <a:pt x="15093" y="1662628"/>
                  <a:pt x="4337" y="1554751"/>
                  <a:pt x="0" y="1311742"/>
                </a:cubicBezTo>
                <a:cubicBezTo>
                  <a:pt x="-4337" y="1068733"/>
                  <a:pt x="-11595" y="983215"/>
                  <a:pt x="0" y="749567"/>
                </a:cubicBezTo>
                <a:cubicBezTo>
                  <a:pt x="11595" y="515920"/>
                  <a:pt x="-6328" y="25415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136109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061" y="4221088"/>
            <a:ext cx="2992232" cy="2246343"/>
          </a:xfrm>
          <a:custGeom>
            <a:avLst/>
            <a:gdLst>
              <a:gd name="connsiteX0" fmla="*/ 0 w 2992232"/>
              <a:gd name="connsiteY0" fmla="*/ 0 h 2246343"/>
              <a:gd name="connsiteX1" fmla="*/ 538602 w 2992232"/>
              <a:gd name="connsiteY1" fmla="*/ 0 h 2246343"/>
              <a:gd name="connsiteX2" fmla="*/ 1137048 w 2992232"/>
              <a:gd name="connsiteY2" fmla="*/ 0 h 2246343"/>
              <a:gd name="connsiteX3" fmla="*/ 1645728 w 2992232"/>
              <a:gd name="connsiteY3" fmla="*/ 0 h 2246343"/>
              <a:gd name="connsiteX4" fmla="*/ 2214252 w 2992232"/>
              <a:gd name="connsiteY4" fmla="*/ 0 h 2246343"/>
              <a:gd name="connsiteX5" fmla="*/ 2992232 w 2992232"/>
              <a:gd name="connsiteY5" fmla="*/ 0 h 2246343"/>
              <a:gd name="connsiteX6" fmla="*/ 2992232 w 2992232"/>
              <a:gd name="connsiteY6" fmla="*/ 584049 h 2246343"/>
              <a:gd name="connsiteX7" fmla="*/ 2992232 w 2992232"/>
              <a:gd name="connsiteY7" fmla="*/ 1078245 h 2246343"/>
              <a:gd name="connsiteX8" fmla="*/ 2992232 w 2992232"/>
              <a:gd name="connsiteY8" fmla="*/ 1639830 h 2246343"/>
              <a:gd name="connsiteX9" fmla="*/ 2992232 w 2992232"/>
              <a:gd name="connsiteY9" fmla="*/ 2246343 h 2246343"/>
              <a:gd name="connsiteX10" fmla="*/ 2483553 w 2992232"/>
              <a:gd name="connsiteY10" fmla="*/ 2246343 h 2246343"/>
              <a:gd name="connsiteX11" fmla="*/ 1825262 w 2992232"/>
              <a:gd name="connsiteY11" fmla="*/ 2246343 h 2246343"/>
              <a:gd name="connsiteX12" fmla="*/ 1166970 w 2992232"/>
              <a:gd name="connsiteY12" fmla="*/ 2246343 h 2246343"/>
              <a:gd name="connsiteX13" fmla="*/ 658291 w 2992232"/>
              <a:gd name="connsiteY13" fmla="*/ 2246343 h 2246343"/>
              <a:gd name="connsiteX14" fmla="*/ 0 w 2992232"/>
              <a:gd name="connsiteY14" fmla="*/ 2246343 h 2246343"/>
              <a:gd name="connsiteX15" fmla="*/ 0 w 2992232"/>
              <a:gd name="connsiteY15" fmla="*/ 1662294 h 2246343"/>
              <a:gd name="connsiteX16" fmla="*/ 0 w 2992232"/>
              <a:gd name="connsiteY16" fmla="*/ 1055781 h 2246343"/>
              <a:gd name="connsiteX17" fmla="*/ 0 w 2992232"/>
              <a:gd name="connsiteY17" fmla="*/ 539122 h 2246343"/>
              <a:gd name="connsiteX18" fmla="*/ 0 w 2992232"/>
              <a:gd name="connsiteY18" fmla="*/ 0 h 224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2232" h="2246343" fill="none" extrusionOk="0">
                <a:moveTo>
                  <a:pt x="0" y="0"/>
                </a:moveTo>
                <a:cubicBezTo>
                  <a:pt x="168146" y="-16496"/>
                  <a:pt x="307334" y="-14184"/>
                  <a:pt x="538602" y="0"/>
                </a:cubicBezTo>
                <a:cubicBezTo>
                  <a:pt x="769870" y="14184"/>
                  <a:pt x="931879" y="-22025"/>
                  <a:pt x="1137048" y="0"/>
                </a:cubicBezTo>
                <a:cubicBezTo>
                  <a:pt x="1342217" y="22025"/>
                  <a:pt x="1506202" y="-18198"/>
                  <a:pt x="1645728" y="0"/>
                </a:cubicBezTo>
                <a:cubicBezTo>
                  <a:pt x="1785254" y="18198"/>
                  <a:pt x="2037401" y="10426"/>
                  <a:pt x="2214252" y="0"/>
                </a:cubicBezTo>
                <a:cubicBezTo>
                  <a:pt x="2391103" y="-10426"/>
                  <a:pt x="2786149" y="-13950"/>
                  <a:pt x="2992232" y="0"/>
                </a:cubicBezTo>
                <a:cubicBezTo>
                  <a:pt x="2992323" y="259140"/>
                  <a:pt x="2987202" y="406186"/>
                  <a:pt x="2992232" y="584049"/>
                </a:cubicBezTo>
                <a:cubicBezTo>
                  <a:pt x="2997262" y="761912"/>
                  <a:pt x="2981662" y="873586"/>
                  <a:pt x="2992232" y="1078245"/>
                </a:cubicBezTo>
                <a:cubicBezTo>
                  <a:pt x="3002802" y="1282904"/>
                  <a:pt x="3009134" y="1392630"/>
                  <a:pt x="2992232" y="1639830"/>
                </a:cubicBezTo>
                <a:cubicBezTo>
                  <a:pt x="2975330" y="1887031"/>
                  <a:pt x="3020346" y="2094077"/>
                  <a:pt x="2992232" y="2246343"/>
                </a:cubicBezTo>
                <a:cubicBezTo>
                  <a:pt x="2829572" y="2222176"/>
                  <a:pt x="2637369" y="2267078"/>
                  <a:pt x="2483553" y="2246343"/>
                </a:cubicBezTo>
                <a:cubicBezTo>
                  <a:pt x="2329737" y="2225608"/>
                  <a:pt x="1983559" y="2254720"/>
                  <a:pt x="1825262" y="2246343"/>
                </a:cubicBezTo>
                <a:cubicBezTo>
                  <a:pt x="1666965" y="2237966"/>
                  <a:pt x="1355279" y="2219796"/>
                  <a:pt x="1166970" y="2246343"/>
                </a:cubicBezTo>
                <a:cubicBezTo>
                  <a:pt x="978661" y="2272890"/>
                  <a:pt x="839026" y="2253016"/>
                  <a:pt x="658291" y="2246343"/>
                </a:cubicBezTo>
                <a:cubicBezTo>
                  <a:pt x="477556" y="2239670"/>
                  <a:pt x="202191" y="2246145"/>
                  <a:pt x="0" y="2246343"/>
                </a:cubicBezTo>
                <a:cubicBezTo>
                  <a:pt x="-3506" y="1977105"/>
                  <a:pt x="-27556" y="1816834"/>
                  <a:pt x="0" y="1662294"/>
                </a:cubicBezTo>
                <a:cubicBezTo>
                  <a:pt x="27556" y="1507754"/>
                  <a:pt x="11643" y="1311333"/>
                  <a:pt x="0" y="1055781"/>
                </a:cubicBezTo>
                <a:cubicBezTo>
                  <a:pt x="-11643" y="800229"/>
                  <a:pt x="-9990" y="686568"/>
                  <a:pt x="0" y="539122"/>
                </a:cubicBezTo>
                <a:cubicBezTo>
                  <a:pt x="9990" y="391676"/>
                  <a:pt x="-15122" y="200042"/>
                  <a:pt x="0" y="0"/>
                </a:cubicBezTo>
                <a:close/>
              </a:path>
              <a:path w="2992232" h="2246343" stroke="0" extrusionOk="0">
                <a:moveTo>
                  <a:pt x="0" y="0"/>
                </a:moveTo>
                <a:cubicBezTo>
                  <a:pt x="120724" y="-5818"/>
                  <a:pt x="454800" y="25834"/>
                  <a:pt x="568524" y="0"/>
                </a:cubicBezTo>
                <a:cubicBezTo>
                  <a:pt x="682248" y="-25834"/>
                  <a:pt x="928032" y="-17261"/>
                  <a:pt x="1196893" y="0"/>
                </a:cubicBezTo>
                <a:cubicBezTo>
                  <a:pt x="1465754" y="17261"/>
                  <a:pt x="1540542" y="26739"/>
                  <a:pt x="1795339" y="0"/>
                </a:cubicBezTo>
                <a:cubicBezTo>
                  <a:pt x="2050136" y="-26739"/>
                  <a:pt x="2172971" y="32506"/>
                  <a:pt x="2453630" y="0"/>
                </a:cubicBezTo>
                <a:cubicBezTo>
                  <a:pt x="2734289" y="-32506"/>
                  <a:pt x="2813045" y="-18909"/>
                  <a:pt x="2992232" y="0"/>
                </a:cubicBezTo>
                <a:cubicBezTo>
                  <a:pt x="2978596" y="261426"/>
                  <a:pt x="3012859" y="285737"/>
                  <a:pt x="2992232" y="561586"/>
                </a:cubicBezTo>
                <a:cubicBezTo>
                  <a:pt x="2971605" y="837435"/>
                  <a:pt x="3007456" y="971110"/>
                  <a:pt x="2992232" y="1145635"/>
                </a:cubicBezTo>
                <a:cubicBezTo>
                  <a:pt x="2977008" y="1320160"/>
                  <a:pt x="2997868" y="1416064"/>
                  <a:pt x="2992232" y="1684757"/>
                </a:cubicBezTo>
                <a:cubicBezTo>
                  <a:pt x="2986596" y="1953450"/>
                  <a:pt x="3010807" y="2028735"/>
                  <a:pt x="2992232" y="2246343"/>
                </a:cubicBezTo>
                <a:cubicBezTo>
                  <a:pt x="2762516" y="2244276"/>
                  <a:pt x="2544901" y="2265491"/>
                  <a:pt x="2333941" y="2246343"/>
                </a:cubicBezTo>
                <a:cubicBezTo>
                  <a:pt x="2122981" y="2227195"/>
                  <a:pt x="2061621" y="2256274"/>
                  <a:pt x="1825262" y="2246343"/>
                </a:cubicBezTo>
                <a:cubicBezTo>
                  <a:pt x="1588903" y="2236412"/>
                  <a:pt x="1496574" y="2251817"/>
                  <a:pt x="1196893" y="2246343"/>
                </a:cubicBezTo>
                <a:cubicBezTo>
                  <a:pt x="897212" y="2240869"/>
                  <a:pt x="835975" y="2253919"/>
                  <a:pt x="598446" y="2246343"/>
                </a:cubicBezTo>
                <a:cubicBezTo>
                  <a:pt x="360917" y="2238767"/>
                  <a:pt x="280533" y="2224908"/>
                  <a:pt x="0" y="2246343"/>
                </a:cubicBezTo>
                <a:cubicBezTo>
                  <a:pt x="17336" y="2036021"/>
                  <a:pt x="9992" y="1929118"/>
                  <a:pt x="0" y="1752148"/>
                </a:cubicBezTo>
                <a:cubicBezTo>
                  <a:pt x="-9992" y="1575179"/>
                  <a:pt x="-5713" y="1319786"/>
                  <a:pt x="0" y="1190562"/>
                </a:cubicBezTo>
                <a:cubicBezTo>
                  <a:pt x="5713" y="1061338"/>
                  <a:pt x="-11212" y="896930"/>
                  <a:pt x="0" y="673903"/>
                </a:cubicBezTo>
                <a:cubicBezTo>
                  <a:pt x="11212" y="450876"/>
                  <a:pt x="7314" y="31670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8349421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</p:cSld>
  <p:clrMapOvr>
    <a:masterClrMapping/>
  </p:clrMapOvr>
  <p:transition spd="med" advClick="0" advTm="4213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77787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Występujemy w Przeglądzie Małych Form Teatralnych</a:t>
            </a: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35258" y="2039466"/>
            <a:ext cx="3311525" cy="2202164"/>
          </a:xfrm>
          <a:custGeom>
            <a:avLst/>
            <a:gdLst>
              <a:gd name="connsiteX0" fmla="*/ 0 w 3311525"/>
              <a:gd name="connsiteY0" fmla="*/ 0 h 2202164"/>
              <a:gd name="connsiteX1" fmla="*/ 485690 w 3311525"/>
              <a:gd name="connsiteY1" fmla="*/ 0 h 2202164"/>
              <a:gd name="connsiteX2" fmla="*/ 1103842 w 3311525"/>
              <a:gd name="connsiteY2" fmla="*/ 0 h 2202164"/>
              <a:gd name="connsiteX3" fmla="*/ 1655763 w 3311525"/>
              <a:gd name="connsiteY3" fmla="*/ 0 h 2202164"/>
              <a:gd name="connsiteX4" fmla="*/ 2273914 w 3311525"/>
              <a:gd name="connsiteY4" fmla="*/ 0 h 2202164"/>
              <a:gd name="connsiteX5" fmla="*/ 3311525 w 3311525"/>
              <a:gd name="connsiteY5" fmla="*/ 0 h 2202164"/>
              <a:gd name="connsiteX6" fmla="*/ 3311525 w 3311525"/>
              <a:gd name="connsiteY6" fmla="*/ 550541 h 2202164"/>
              <a:gd name="connsiteX7" fmla="*/ 3311525 w 3311525"/>
              <a:gd name="connsiteY7" fmla="*/ 1079060 h 2202164"/>
              <a:gd name="connsiteX8" fmla="*/ 3311525 w 3311525"/>
              <a:gd name="connsiteY8" fmla="*/ 1585558 h 2202164"/>
              <a:gd name="connsiteX9" fmla="*/ 3311525 w 3311525"/>
              <a:gd name="connsiteY9" fmla="*/ 2202164 h 2202164"/>
              <a:gd name="connsiteX10" fmla="*/ 2825835 w 3311525"/>
              <a:gd name="connsiteY10" fmla="*/ 2202164 h 2202164"/>
              <a:gd name="connsiteX11" fmla="*/ 2307029 w 3311525"/>
              <a:gd name="connsiteY11" fmla="*/ 2202164 h 2202164"/>
              <a:gd name="connsiteX12" fmla="*/ 1788224 w 3311525"/>
              <a:gd name="connsiteY12" fmla="*/ 2202164 h 2202164"/>
              <a:gd name="connsiteX13" fmla="*/ 1203187 w 3311525"/>
              <a:gd name="connsiteY13" fmla="*/ 2202164 h 2202164"/>
              <a:gd name="connsiteX14" fmla="*/ 684382 w 3311525"/>
              <a:gd name="connsiteY14" fmla="*/ 2202164 h 2202164"/>
              <a:gd name="connsiteX15" fmla="*/ 0 w 3311525"/>
              <a:gd name="connsiteY15" fmla="*/ 2202164 h 2202164"/>
              <a:gd name="connsiteX16" fmla="*/ 0 w 3311525"/>
              <a:gd name="connsiteY16" fmla="*/ 1607580 h 2202164"/>
              <a:gd name="connsiteX17" fmla="*/ 0 w 3311525"/>
              <a:gd name="connsiteY17" fmla="*/ 1101082 h 2202164"/>
              <a:gd name="connsiteX18" fmla="*/ 0 w 3311525"/>
              <a:gd name="connsiteY18" fmla="*/ 550541 h 2202164"/>
              <a:gd name="connsiteX19" fmla="*/ 0 w 3311525"/>
              <a:gd name="connsiteY19" fmla="*/ 0 h 220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11525" h="2202164" extrusionOk="0">
                <a:moveTo>
                  <a:pt x="0" y="0"/>
                </a:moveTo>
                <a:cubicBezTo>
                  <a:pt x="130350" y="-26353"/>
                  <a:pt x="290511" y="26609"/>
                  <a:pt x="485690" y="0"/>
                </a:cubicBezTo>
                <a:cubicBezTo>
                  <a:pt x="680869" y="-26609"/>
                  <a:pt x="947487" y="21473"/>
                  <a:pt x="1103842" y="0"/>
                </a:cubicBezTo>
                <a:cubicBezTo>
                  <a:pt x="1260197" y="-21473"/>
                  <a:pt x="1511162" y="29794"/>
                  <a:pt x="1655763" y="0"/>
                </a:cubicBezTo>
                <a:cubicBezTo>
                  <a:pt x="1800364" y="-29794"/>
                  <a:pt x="2075275" y="71470"/>
                  <a:pt x="2273914" y="0"/>
                </a:cubicBezTo>
                <a:cubicBezTo>
                  <a:pt x="2472553" y="-71470"/>
                  <a:pt x="2992146" y="31511"/>
                  <a:pt x="3311525" y="0"/>
                </a:cubicBezTo>
                <a:cubicBezTo>
                  <a:pt x="3333755" y="255541"/>
                  <a:pt x="3253542" y="358432"/>
                  <a:pt x="3311525" y="550541"/>
                </a:cubicBezTo>
                <a:cubicBezTo>
                  <a:pt x="3369508" y="742650"/>
                  <a:pt x="3289007" y="905282"/>
                  <a:pt x="3311525" y="1079060"/>
                </a:cubicBezTo>
                <a:cubicBezTo>
                  <a:pt x="3334043" y="1252838"/>
                  <a:pt x="3310210" y="1459993"/>
                  <a:pt x="3311525" y="1585558"/>
                </a:cubicBezTo>
                <a:cubicBezTo>
                  <a:pt x="3312840" y="1711123"/>
                  <a:pt x="3268080" y="1983096"/>
                  <a:pt x="3311525" y="2202164"/>
                </a:cubicBezTo>
                <a:cubicBezTo>
                  <a:pt x="3161107" y="2255596"/>
                  <a:pt x="3055104" y="2177391"/>
                  <a:pt x="2825835" y="2202164"/>
                </a:cubicBezTo>
                <a:cubicBezTo>
                  <a:pt x="2596566" y="2226937"/>
                  <a:pt x="2433467" y="2194178"/>
                  <a:pt x="2307029" y="2202164"/>
                </a:cubicBezTo>
                <a:cubicBezTo>
                  <a:pt x="2180591" y="2210150"/>
                  <a:pt x="2039055" y="2165598"/>
                  <a:pt x="1788224" y="2202164"/>
                </a:cubicBezTo>
                <a:cubicBezTo>
                  <a:pt x="1537394" y="2238730"/>
                  <a:pt x="1395403" y="2135493"/>
                  <a:pt x="1203187" y="2202164"/>
                </a:cubicBezTo>
                <a:cubicBezTo>
                  <a:pt x="1010971" y="2268835"/>
                  <a:pt x="839054" y="2152546"/>
                  <a:pt x="684382" y="2202164"/>
                </a:cubicBezTo>
                <a:cubicBezTo>
                  <a:pt x="529710" y="2251782"/>
                  <a:pt x="277276" y="2198014"/>
                  <a:pt x="0" y="2202164"/>
                </a:cubicBezTo>
                <a:cubicBezTo>
                  <a:pt x="-19290" y="1962600"/>
                  <a:pt x="53149" y="1840884"/>
                  <a:pt x="0" y="1607580"/>
                </a:cubicBezTo>
                <a:cubicBezTo>
                  <a:pt x="-53149" y="1374276"/>
                  <a:pt x="49305" y="1247551"/>
                  <a:pt x="0" y="1101082"/>
                </a:cubicBezTo>
                <a:cubicBezTo>
                  <a:pt x="-49305" y="954613"/>
                  <a:pt x="1757" y="717528"/>
                  <a:pt x="0" y="550541"/>
                </a:cubicBezTo>
                <a:cubicBezTo>
                  <a:pt x="-1757" y="383554"/>
                  <a:pt x="56439" y="23210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5822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49800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4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3642" y="1556792"/>
            <a:ext cx="3045708" cy="2292468"/>
          </a:xfrm>
          <a:custGeom>
            <a:avLst/>
            <a:gdLst>
              <a:gd name="connsiteX0" fmla="*/ 0 w 3045708"/>
              <a:gd name="connsiteY0" fmla="*/ 0 h 2292468"/>
              <a:gd name="connsiteX1" fmla="*/ 477161 w 3045708"/>
              <a:gd name="connsiteY1" fmla="*/ 0 h 2292468"/>
              <a:gd name="connsiteX2" fmla="*/ 1045693 w 3045708"/>
              <a:gd name="connsiteY2" fmla="*/ 0 h 2292468"/>
              <a:gd name="connsiteX3" fmla="*/ 1583768 w 3045708"/>
              <a:gd name="connsiteY3" fmla="*/ 0 h 2292468"/>
              <a:gd name="connsiteX4" fmla="*/ 2030472 w 3045708"/>
              <a:gd name="connsiteY4" fmla="*/ 0 h 2292468"/>
              <a:gd name="connsiteX5" fmla="*/ 2446719 w 3045708"/>
              <a:gd name="connsiteY5" fmla="*/ 0 h 2292468"/>
              <a:gd name="connsiteX6" fmla="*/ 3045708 w 3045708"/>
              <a:gd name="connsiteY6" fmla="*/ 0 h 2292468"/>
              <a:gd name="connsiteX7" fmla="*/ 3045708 w 3045708"/>
              <a:gd name="connsiteY7" fmla="*/ 504343 h 2292468"/>
              <a:gd name="connsiteX8" fmla="*/ 3045708 w 3045708"/>
              <a:gd name="connsiteY8" fmla="*/ 1054535 h 2292468"/>
              <a:gd name="connsiteX9" fmla="*/ 3045708 w 3045708"/>
              <a:gd name="connsiteY9" fmla="*/ 1627652 h 2292468"/>
              <a:gd name="connsiteX10" fmla="*/ 3045708 w 3045708"/>
              <a:gd name="connsiteY10" fmla="*/ 2292468 h 2292468"/>
              <a:gd name="connsiteX11" fmla="*/ 2599004 w 3045708"/>
              <a:gd name="connsiteY11" fmla="*/ 2292468 h 2292468"/>
              <a:gd name="connsiteX12" fmla="*/ 2121843 w 3045708"/>
              <a:gd name="connsiteY12" fmla="*/ 2292468 h 2292468"/>
              <a:gd name="connsiteX13" fmla="*/ 1553311 w 3045708"/>
              <a:gd name="connsiteY13" fmla="*/ 2292468 h 2292468"/>
              <a:gd name="connsiteX14" fmla="*/ 1045693 w 3045708"/>
              <a:gd name="connsiteY14" fmla="*/ 2292468 h 2292468"/>
              <a:gd name="connsiteX15" fmla="*/ 538075 w 3045708"/>
              <a:gd name="connsiteY15" fmla="*/ 2292468 h 2292468"/>
              <a:gd name="connsiteX16" fmla="*/ 0 w 3045708"/>
              <a:gd name="connsiteY16" fmla="*/ 2292468 h 2292468"/>
              <a:gd name="connsiteX17" fmla="*/ 0 w 3045708"/>
              <a:gd name="connsiteY17" fmla="*/ 1788125 h 2292468"/>
              <a:gd name="connsiteX18" fmla="*/ 0 w 3045708"/>
              <a:gd name="connsiteY18" fmla="*/ 1215008 h 2292468"/>
              <a:gd name="connsiteX19" fmla="*/ 0 w 3045708"/>
              <a:gd name="connsiteY19" fmla="*/ 618966 h 2292468"/>
              <a:gd name="connsiteX20" fmla="*/ 0 w 3045708"/>
              <a:gd name="connsiteY20" fmla="*/ 0 h 229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5708" h="2292468" extrusionOk="0">
                <a:moveTo>
                  <a:pt x="0" y="0"/>
                </a:moveTo>
                <a:cubicBezTo>
                  <a:pt x="133133" y="-31313"/>
                  <a:pt x="241552" y="19873"/>
                  <a:pt x="477161" y="0"/>
                </a:cubicBezTo>
                <a:cubicBezTo>
                  <a:pt x="712770" y="-19873"/>
                  <a:pt x="854252" y="39637"/>
                  <a:pt x="1045693" y="0"/>
                </a:cubicBezTo>
                <a:cubicBezTo>
                  <a:pt x="1237134" y="-39637"/>
                  <a:pt x="1418735" y="8377"/>
                  <a:pt x="1583768" y="0"/>
                </a:cubicBezTo>
                <a:cubicBezTo>
                  <a:pt x="1748802" y="-8377"/>
                  <a:pt x="1907368" y="47460"/>
                  <a:pt x="2030472" y="0"/>
                </a:cubicBezTo>
                <a:cubicBezTo>
                  <a:pt x="2153576" y="-47460"/>
                  <a:pt x="2362491" y="3140"/>
                  <a:pt x="2446719" y="0"/>
                </a:cubicBezTo>
                <a:cubicBezTo>
                  <a:pt x="2530947" y="-3140"/>
                  <a:pt x="2912525" y="32859"/>
                  <a:pt x="3045708" y="0"/>
                </a:cubicBezTo>
                <a:cubicBezTo>
                  <a:pt x="3103712" y="203304"/>
                  <a:pt x="2987063" y="276136"/>
                  <a:pt x="3045708" y="504343"/>
                </a:cubicBezTo>
                <a:cubicBezTo>
                  <a:pt x="3104353" y="732550"/>
                  <a:pt x="2985109" y="930916"/>
                  <a:pt x="3045708" y="1054535"/>
                </a:cubicBezTo>
                <a:cubicBezTo>
                  <a:pt x="3106307" y="1178154"/>
                  <a:pt x="2991609" y="1504603"/>
                  <a:pt x="3045708" y="1627652"/>
                </a:cubicBezTo>
                <a:cubicBezTo>
                  <a:pt x="3099807" y="1750701"/>
                  <a:pt x="2997447" y="1967970"/>
                  <a:pt x="3045708" y="2292468"/>
                </a:cubicBezTo>
                <a:cubicBezTo>
                  <a:pt x="2900366" y="2345200"/>
                  <a:pt x="2811033" y="2285904"/>
                  <a:pt x="2599004" y="2292468"/>
                </a:cubicBezTo>
                <a:cubicBezTo>
                  <a:pt x="2386975" y="2299032"/>
                  <a:pt x="2275619" y="2276069"/>
                  <a:pt x="2121843" y="2292468"/>
                </a:cubicBezTo>
                <a:cubicBezTo>
                  <a:pt x="1968067" y="2308867"/>
                  <a:pt x="1683352" y="2259494"/>
                  <a:pt x="1553311" y="2292468"/>
                </a:cubicBezTo>
                <a:cubicBezTo>
                  <a:pt x="1423270" y="2325442"/>
                  <a:pt x="1214680" y="2268821"/>
                  <a:pt x="1045693" y="2292468"/>
                </a:cubicBezTo>
                <a:cubicBezTo>
                  <a:pt x="876706" y="2316115"/>
                  <a:pt x="754453" y="2239123"/>
                  <a:pt x="538075" y="2292468"/>
                </a:cubicBezTo>
                <a:cubicBezTo>
                  <a:pt x="321697" y="2345813"/>
                  <a:pt x="149779" y="2284579"/>
                  <a:pt x="0" y="2292468"/>
                </a:cubicBezTo>
                <a:cubicBezTo>
                  <a:pt x="-28048" y="2178978"/>
                  <a:pt x="32775" y="1970566"/>
                  <a:pt x="0" y="1788125"/>
                </a:cubicBezTo>
                <a:cubicBezTo>
                  <a:pt x="-32775" y="1605684"/>
                  <a:pt x="233" y="1435670"/>
                  <a:pt x="0" y="1215008"/>
                </a:cubicBezTo>
                <a:cubicBezTo>
                  <a:pt x="-233" y="994346"/>
                  <a:pt x="8691" y="865825"/>
                  <a:pt x="0" y="618966"/>
                </a:cubicBezTo>
                <a:cubicBezTo>
                  <a:pt x="-8691" y="372107"/>
                  <a:pt x="71172" y="27399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5822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5573299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3545806"/>
            <a:ext cx="5578033" cy="3137643"/>
          </a:xfrm>
          <a:custGeom>
            <a:avLst/>
            <a:gdLst>
              <a:gd name="connsiteX0" fmla="*/ 0 w 5578033"/>
              <a:gd name="connsiteY0" fmla="*/ 0 h 3137643"/>
              <a:gd name="connsiteX1" fmla="*/ 446243 w 5578033"/>
              <a:gd name="connsiteY1" fmla="*/ 0 h 3137643"/>
              <a:gd name="connsiteX2" fmla="*/ 836705 w 5578033"/>
              <a:gd name="connsiteY2" fmla="*/ 0 h 3137643"/>
              <a:gd name="connsiteX3" fmla="*/ 1506069 w 5578033"/>
              <a:gd name="connsiteY3" fmla="*/ 0 h 3137643"/>
              <a:gd name="connsiteX4" fmla="*/ 2119653 w 5578033"/>
              <a:gd name="connsiteY4" fmla="*/ 0 h 3137643"/>
              <a:gd name="connsiteX5" fmla="*/ 2565895 w 5578033"/>
              <a:gd name="connsiteY5" fmla="*/ 0 h 3137643"/>
              <a:gd name="connsiteX6" fmla="*/ 3235259 w 5578033"/>
              <a:gd name="connsiteY6" fmla="*/ 0 h 3137643"/>
              <a:gd name="connsiteX7" fmla="*/ 3848843 w 5578033"/>
              <a:gd name="connsiteY7" fmla="*/ 0 h 3137643"/>
              <a:gd name="connsiteX8" fmla="*/ 4406646 w 5578033"/>
              <a:gd name="connsiteY8" fmla="*/ 0 h 3137643"/>
              <a:gd name="connsiteX9" fmla="*/ 4852889 w 5578033"/>
              <a:gd name="connsiteY9" fmla="*/ 0 h 3137643"/>
              <a:gd name="connsiteX10" fmla="*/ 5578033 w 5578033"/>
              <a:gd name="connsiteY10" fmla="*/ 0 h 3137643"/>
              <a:gd name="connsiteX11" fmla="*/ 5578033 w 5578033"/>
              <a:gd name="connsiteY11" fmla="*/ 585693 h 3137643"/>
              <a:gd name="connsiteX12" fmla="*/ 5578033 w 5578033"/>
              <a:gd name="connsiteY12" fmla="*/ 1077257 h 3137643"/>
              <a:gd name="connsiteX13" fmla="*/ 5578033 w 5578033"/>
              <a:gd name="connsiteY13" fmla="*/ 1662951 h 3137643"/>
              <a:gd name="connsiteX14" fmla="*/ 5578033 w 5578033"/>
              <a:gd name="connsiteY14" fmla="*/ 2123138 h 3137643"/>
              <a:gd name="connsiteX15" fmla="*/ 5578033 w 5578033"/>
              <a:gd name="connsiteY15" fmla="*/ 2551950 h 3137643"/>
              <a:gd name="connsiteX16" fmla="*/ 5578033 w 5578033"/>
              <a:gd name="connsiteY16" fmla="*/ 3137643 h 3137643"/>
              <a:gd name="connsiteX17" fmla="*/ 5020230 w 5578033"/>
              <a:gd name="connsiteY17" fmla="*/ 3137643 h 3137643"/>
              <a:gd name="connsiteX18" fmla="*/ 4629767 w 5578033"/>
              <a:gd name="connsiteY18" fmla="*/ 3137643 h 3137643"/>
              <a:gd name="connsiteX19" fmla="*/ 4071964 w 5578033"/>
              <a:gd name="connsiteY19" fmla="*/ 3137643 h 3137643"/>
              <a:gd name="connsiteX20" fmla="*/ 3514161 w 5578033"/>
              <a:gd name="connsiteY20" fmla="*/ 3137643 h 3137643"/>
              <a:gd name="connsiteX21" fmla="*/ 3012138 w 5578033"/>
              <a:gd name="connsiteY21" fmla="*/ 3137643 h 3137643"/>
              <a:gd name="connsiteX22" fmla="*/ 2565895 w 5578033"/>
              <a:gd name="connsiteY22" fmla="*/ 3137643 h 3137643"/>
              <a:gd name="connsiteX23" fmla="*/ 1952312 w 5578033"/>
              <a:gd name="connsiteY23" fmla="*/ 3137643 h 3137643"/>
              <a:gd name="connsiteX24" fmla="*/ 1506069 w 5578033"/>
              <a:gd name="connsiteY24" fmla="*/ 3137643 h 3137643"/>
              <a:gd name="connsiteX25" fmla="*/ 892485 w 5578033"/>
              <a:gd name="connsiteY25" fmla="*/ 3137643 h 3137643"/>
              <a:gd name="connsiteX26" fmla="*/ 0 w 5578033"/>
              <a:gd name="connsiteY26" fmla="*/ 3137643 h 3137643"/>
              <a:gd name="connsiteX27" fmla="*/ 0 w 5578033"/>
              <a:gd name="connsiteY27" fmla="*/ 2551950 h 3137643"/>
              <a:gd name="connsiteX28" fmla="*/ 0 w 5578033"/>
              <a:gd name="connsiteY28" fmla="*/ 1966256 h 3137643"/>
              <a:gd name="connsiteX29" fmla="*/ 0 w 5578033"/>
              <a:gd name="connsiteY29" fmla="*/ 1443316 h 3137643"/>
              <a:gd name="connsiteX30" fmla="*/ 0 w 5578033"/>
              <a:gd name="connsiteY30" fmla="*/ 920375 h 3137643"/>
              <a:gd name="connsiteX31" fmla="*/ 0 w 5578033"/>
              <a:gd name="connsiteY31" fmla="*/ 460188 h 3137643"/>
              <a:gd name="connsiteX32" fmla="*/ 0 w 5578033"/>
              <a:gd name="connsiteY32" fmla="*/ 0 h 313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578033" h="3137643" extrusionOk="0">
                <a:moveTo>
                  <a:pt x="0" y="0"/>
                </a:moveTo>
                <a:cubicBezTo>
                  <a:pt x="152326" y="-29910"/>
                  <a:pt x="333255" y="53303"/>
                  <a:pt x="446243" y="0"/>
                </a:cubicBezTo>
                <a:cubicBezTo>
                  <a:pt x="559231" y="-53303"/>
                  <a:pt x="698704" y="34645"/>
                  <a:pt x="836705" y="0"/>
                </a:cubicBezTo>
                <a:cubicBezTo>
                  <a:pt x="974706" y="-34645"/>
                  <a:pt x="1313819" y="57830"/>
                  <a:pt x="1506069" y="0"/>
                </a:cubicBezTo>
                <a:cubicBezTo>
                  <a:pt x="1698319" y="-57830"/>
                  <a:pt x="1978222" y="57421"/>
                  <a:pt x="2119653" y="0"/>
                </a:cubicBezTo>
                <a:cubicBezTo>
                  <a:pt x="2261084" y="-57421"/>
                  <a:pt x="2383860" y="46006"/>
                  <a:pt x="2565895" y="0"/>
                </a:cubicBezTo>
                <a:cubicBezTo>
                  <a:pt x="2747930" y="-46006"/>
                  <a:pt x="3036078" y="3305"/>
                  <a:pt x="3235259" y="0"/>
                </a:cubicBezTo>
                <a:cubicBezTo>
                  <a:pt x="3434440" y="-3305"/>
                  <a:pt x="3690673" y="50704"/>
                  <a:pt x="3848843" y="0"/>
                </a:cubicBezTo>
                <a:cubicBezTo>
                  <a:pt x="4007013" y="-50704"/>
                  <a:pt x="4208996" y="370"/>
                  <a:pt x="4406646" y="0"/>
                </a:cubicBezTo>
                <a:cubicBezTo>
                  <a:pt x="4604296" y="-370"/>
                  <a:pt x="4666033" y="21338"/>
                  <a:pt x="4852889" y="0"/>
                </a:cubicBezTo>
                <a:cubicBezTo>
                  <a:pt x="5039745" y="-21338"/>
                  <a:pt x="5421006" y="27399"/>
                  <a:pt x="5578033" y="0"/>
                </a:cubicBezTo>
                <a:cubicBezTo>
                  <a:pt x="5600423" y="164266"/>
                  <a:pt x="5540954" y="433780"/>
                  <a:pt x="5578033" y="585693"/>
                </a:cubicBezTo>
                <a:cubicBezTo>
                  <a:pt x="5615112" y="737606"/>
                  <a:pt x="5540880" y="856314"/>
                  <a:pt x="5578033" y="1077257"/>
                </a:cubicBezTo>
                <a:cubicBezTo>
                  <a:pt x="5615186" y="1298200"/>
                  <a:pt x="5525243" y="1417415"/>
                  <a:pt x="5578033" y="1662951"/>
                </a:cubicBezTo>
                <a:cubicBezTo>
                  <a:pt x="5630823" y="1908487"/>
                  <a:pt x="5562001" y="1915381"/>
                  <a:pt x="5578033" y="2123138"/>
                </a:cubicBezTo>
                <a:cubicBezTo>
                  <a:pt x="5594065" y="2330895"/>
                  <a:pt x="5571924" y="2346078"/>
                  <a:pt x="5578033" y="2551950"/>
                </a:cubicBezTo>
                <a:cubicBezTo>
                  <a:pt x="5584142" y="2757822"/>
                  <a:pt x="5512821" y="2969007"/>
                  <a:pt x="5578033" y="3137643"/>
                </a:cubicBezTo>
                <a:cubicBezTo>
                  <a:pt x="5383391" y="3187258"/>
                  <a:pt x="5205701" y="3079703"/>
                  <a:pt x="5020230" y="3137643"/>
                </a:cubicBezTo>
                <a:cubicBezTo>
                  <a:pt x="4834759" y="3195583"/>
                  <a:pt x="4743016" y="3127934"/>
                  <a:pt x="4629767" y="3137643"/>
                </a:cubicBezTo>
                <a:cubicBezTo>
                  <a:pt x="4516518" y="3147352"/>
                  <a:pt x="4222078" y="3127327"/>
                  <a:pt x="4071964" y="3137643"/>
                </a:cubicBezTo>
                <a:cubicBezTo>
                  <a:pt x="3921850" y="3147959"/>
                  <a:pt x="3634506" y="3091417"/>
                  <a:pt x="3514161" y="3137643"/>
                </a:cubicBezTo>
                <a:cubicBezTo>
                  <a:pt x="3393816" y="3183869"/>
                  <a:pt x="3222811" y="3121801"/>
                  <a:pt x="3012138" y="3137643"/>
                </a:cubicBezTo>
                <a:cubicBezTo>
                  <a:pt x="2801465" y="3153485"/>
                  <a:pt x="2664003" y="3086682"/>
                  <a:pt x="2565895" y="3137643"/>
                </a:cubicBezTo>
                <a:cubicBezTo>
                  <a:pt x="2467787" y="3188604"/>
                  <a:pt x="2098784" y="3128653"/>
                  <a:pt x="1952312" y="3137643"/>
                </a:cubicBezTo>
                <a:cubicBezTo>
                  <a:pt x="1805840" y="3146633"/>
                  <a:pt x="1717785" y="3137084"/>
                  <a:pt x="1506069" y="3137643"/>
                </a:cubicBezTo>
                <a:cubicBezTo>
                  <a:pt x="1294353" y="3138202"/>
                  <a:pt x="1131852" y="3135007"/>
                  <a:pt x="892485" y="3137643"/>
                </a:cubicBezTo>
                <a:cubicBezTo>
                  <a:pt x="653118" y="3140279"/>
                  <a:pt x="254198" y="3081692"/>
                  <a:pt x="0" y="3137643"/>
                </a:cubicBezTo>
                <a:cubicBezTo>
                  <a:pt x="-43877" y="2970575"/>
                  <a:pt x="19062" y="2687773"/>
                  <a:pt x="0" y="2551950"/>
                </a:cubicBezTo>
                <a:cubicBezTo>
                  <a:pt x="-19062" y="2416127"/>
                  <a:pt x="42489" y="2226040"/>
                  <a:pt x="0" y="1966256"/>
                </a:cubicBezTo>
                <a:cubicBezTo>
                  <a:pt x="-42489" y="1706472"/>
                  <a:pt x="53381" y="1649678"/>
                  <a:pt x="0" y="1443316"/>
                </a:cubicBezTo>
                <a:cubicBezTo>
                  <a:pt x="-53381" y="1236954"/>
                  <a:pt x="39847" y="1038211"/>
                  <a:pt x="0" y="920375"/>
                </a:cubicBezTo>
                <a:cubicBezTo>
                  <a:pt x="-39847" y="802539"/>
                  <a:pt x="37780" y="586514"/>
                  <a:pt x="0" y="460188"/>
                </a:cubicBezTo>
                <a:cubicBezTo>
                  <a:pt x="-37780" y="333862"/>
                  <a:pt x="38736" y="180120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5822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5213796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0876" y="1073219"/>
            <a:ext cx="1722248" cy="2139584"/>
          </a:xfrm>
          <a:custGeom>
            <a:avLst/>
            <a:gdLst>
              <a:gd name="connsiteX0" fmla="*/ 0 w 1722248"/>
              <a:gd name="connsiteY0" fmla="*/ 0 h 2139584"/>
              <a:gd name="connsiteX1" fmla="*/ 608528 w 1722248"/>
              <a:gd name="connsiteY1" fmla="*/ 0 h 2139584"/>
              <a:gd name="connsiteX2" fmla="*/ 1182610 w 1722248"/>
              <a:gd name="connsiteY2" fmla="*/ 0 h 2139584"/>
              <a:gd name="connsiteX3" fmla="*/ 1722248 w 1722248"/>
              <a:gd name="connsiteY3" fmla="*/ 0 h 2139584"/>
              <a:gd name="connsiteX4" fmla="*/ 1722248 w 1722248"/>
              <a:gd name="connsiteY4" fmla="*/ 470708 h 2139584"/>
              <a:gd name="connsiteX5" fmla="*/ 1722248 w 1722248"/>
              <a:gd name="connsiteY5" fmla="*/ 941417 h 2139584"/>
              <a:gd name="connsiteX6" fmla="*/ 1722248 w 1722248"/>
              <a:gd name="connsiteY6" fmla="*/ 1454917 h 2139584"/>
              <a:gd name="connsiteX7" fmla="*/ 1722248 w 1722248"/>
              <a:gd name="connsiteY7" fmla="*/ 2139584 h 2139584"/>
              <a:gd name="connsiteX8" fmla="*/ 1182610 w 1722248"/>
              <a:gd name="connsiteY8" fmla="*/ 2139584 h 2139584"/>
              <a:gd name="connsiteX9" fmla="*/ 642973 w 1722248"/>
              <a:gd name="connsiteY9" fmla="*/ 2139584 h 2139584"/>
              <a:gd name="connsiteX10" fmla="*/ 0 w 1722248"/>
              <a:gd name="connsiteY10" fmla="*/ 2139584 h 2139584"/>
              <a:gd name="connsiteX11" fmla="*/ 0 w 1722248"/>
              <a:gd name="connsiteY11" fmla="*/ 1647480 h 2139584"/>
              <a:gd name="connsiteX12" fmla="*/ 0 w 1722248"/>
              <a:gd name="connsiteY12" fmla="*/ 1176771 h 2139584"/>
              <a:gd name="connsiteX13" fmla="*/ 0 w 1722248"/>
              <a:gd name="connsiteY13" fmla="*/ 641875 h 2139584"/>
              <a:gd name="connsiteX14" fmla="*/ 0 w 1722248"/>
              <a:gd name="connsiteY14" fmla="*/ 0 h 213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22248" h="2139584" extrusionOk="0">
                <a:moveTo>
                  <a:pt x="0" y="0"/>
                </a:moveTo>
                <a:cubicBezTo>
                  <a:pt x="297168" y="-54173"/>
                  <a:pt x="314619" y="58781"/>
                  <a:pt x="608528" y="0"/>
                </a:cubicBezTo>
                <a:cubicBezTo>
                  <a:pt x="902437" y="-58781"/>
                  <a:pt x="959842" y="65294"/>
                  <a:pt x="1182610" y="0"/>
                </a:cubicBezTo>
                <a:cubicBezTo>
                  <a:pt x="1405378" y="-65294"/>
                  <a:pt x="1476151" y="52213"/>
                  <a:pt x="1722248" y="0"/>
                </a:cubicBezTo>
                <a:cubicBezTo>
                  <a:pt x="1771128" y="186990"/>
                  <a:pt x="1710539" y="298561"/>
                  <a:pt x="1722248" y="470708"/>
                </a:cubicBezTo>
                <a:cubicBezTo>
                  <a:pt x="1733957" y="642855"/>
                  <a:pt x="1680105" y="728998"/>
                  <a:pt x="1722248" y="941417"/>
                </a:cubicBezTo>
                <a:cubicBezTo>
                  <a:pt x="1764391" y="1153836"/>
                  <a:pt x="1673022" y="1248247"/>
                  <a:pt x="1722248" y="1454917"/>
                </a:cubicBezTo>
                <a:cubicBezTo>
                  <a:pt x="1771474" y="1661587"/>
                  <a:pt x="1721825" y="1999458"/>
                  <a:pt x="1722248" y="2139584"/>
                </a:cubicBezTo>
                <a:cubicBezTo>
                  <a:pt x="1548032" y="2153448"/>
                  <a:pt x="1351230" y="2106801"/>
                  <a:pt x="1182610" y="2139584"/>
                </a:cubicBezTo>
                <a:cubicBezTo>
                  <a:pt x="1013990" y="2172367"/>
                  <a:pt x="823695" y="2091990"/>
                  <a:pt x="642973" y="2139584"/>
                </a:cubicBezTo>
                <a:cubicBezTo>
                  <a:pt x="462251" y="2187178"/>
                  <a:pt x="166274" y="2113672"/>
                  <a:pt x="0" y="2139584"/>
                </a:cubicBezTo>
                <a:cubicBezTo>
                  <a:pt x="-4445" y="1922717"/>
                  <a:pt x="14767" y="1880198"/>
                  <a:pt x="0" y="1647480"/>
                </a:cubicBezTo>
                <a:cubicBezTo>
                  <a:pt x="-14767" y="1414762"/>
                  <a:pt x="49717" y="1360895"/>
                  <a:pt x="0" y="1176771"/>
                </a:cubicBezTo>
                <a:cubicBezTo>
                  <a:pt x="-49717" y="992647"/>
                  <a:pt x="12578" y="865726"/>
                  <a:pt x="0" y="641875"/>
                </a:cubicBezTo>
                <a:cubicBezTo>
                  <a:pt x="-12578" y="418024"/>
                  <a:pt x="19768" y="25642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58223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582447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51086">
            <a:off x="1259717" y="1963321"/>
            <a:ext cx="3299260" cy="329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492">
    <p:wedg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46348A0FF3F1447A3BD77BBB7A7D221" ma:contentTypeVersion="2" ma:contentTypeDescription="Utwórz nowy dokument." ma:contentTypeScope="" ma:versionID="6d43e013db8030265c35fbff8be012b9">
  <xsd:schema xmlns:xsd="http://www.w3.org/2001/XMLSchema" xmlns:xs="http://www.w3.org/2001/XMLSchema" xmlns:p="http://schemas.microsoft.com/office/2006/metadata/properties" xmlns:ns2="7cd8e0d1-0ebc-4495-a6f8-030071c27b57" targetNamespace="http://schemas.microsoft.com/office/2006/metadata/properties" ma:root="true" ma:fieldsID="cf4d28264c2e11c0620c2356f5c113d2" ns2:_="">
    <xsd:import namespace="7cd8e0d1-0ebc-4495-a6f8-030071c27b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8e0d1-0ebc-4495-a6f8-030071c27b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6691A3-16CD-40E8-9D66-330DC1D72BF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25BB08F-F156-47B0-811B-EBD1E78DDC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E34016-422B-4EE6-AB27-29784654A2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d8e0d1-0ebc-4495-a6f8-030071c27b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5136</TotalTime>
  <Words>103</Words>
  <Application>Microsoft Office PowerPoint</Application>
  <PresentationFormat>Pokaz na ekranie (4:3)</PresentationFormat>
  <Paragraphs>35</Paragraphs>
  <Slides>18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Ślubujemy….</vt:lpstr>
      <vt:lpstr>I uczymy się pilnie…</vt:lpstr>
      <vt:lpstr>Rozwijamy nasze zainteresowania</vt:lpstr>
      <vt:lpstr>Uczestniczymy w ciekawych zajęciach</vt:lpstr>
      <vt:lpstr>Doskonalimy języki obce…</vt:lpstr>
      <vt:lpstr>Występujemy w Przeglądzie Małych Form Teatralnych</vt:lpstr>
      <vt:lpstr>…spotykamy ciekawych ludzi</vt:lpstr>
      <vt:lpstr>Działamy w wolontariacie</vt:lpstr>
      <vt:lpstr>Tworzymy</vt:lpstr>
      <vt:lpstr>Dbamy o swoją kondycję</vt:lpstr>
      <vt:lpstr>Wychodzimy do teatru i galerii</vt:lpstr>
      <vt:lpstr>Świętujemy </vt:lpstr>
      <vt:lpstr>Pielęgnujemy tradycję</vt:lpstr>
      <vt:lpstr>Odwiedzamy ciekawe miejsca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Nauczciel</dc:creator>
  <cp:lastModifiedBy>SP77</cp:lastModifiedBy>
  <cp:revision>222</cp:revision>
  <dcterms:created xsi:type="dcterms:W3CDTF">2013-02-28T20:06:54Z</dcterms:created>
  <dcterms:modified xsi:type="dcterms:W3CDTF">2021-02-14T13:36:26Z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0x010100146348A0FF3F1447A3BD77BBB7A7D221</vt:lpwstr>
  </property>
</Properties>
</file>