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643" autoAdjust="0"/>
  </p:normalViewPr>
  <p:slideViewPr>
    <p:cSldViewPr snapToGrid="0">
      <p:cViewPr varScale="1">
        <p:scale>
          <a:sx n="58" d="100"/>
          <a:sy n="58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A1FB1-8BA1-4DE6-A448-F3CD6B2C29BA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98FD1-F6A1-498B-8249-665ACEE916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41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polski lekkoatleta na długie dystanse i z przeszkodami</a:t>
            </a:r>
          </a:p>
          <a:p>
            <a:r>
              <a:rPr lang="pl-PL" sz="1200" dirty="0"/>
              <a:t>od 1982 roku </a:t>
            </a:r>
            <a:r>
              <a:rPr lang="pl-PL" b="0" i="1" dirty="0">
                <a:solidFill>
                  <a:srgbClr val="2A2A2A"/>
                </a:solidFill>
                <a:effectLst/>
                <a:latin typeface="Lato"/>
              </a:rPr>
              <a:t>odbywają się co roku zawody o Memoriał Bronisława Malinowskiego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8FD1-F6A1-498B-8249-665ACEE9161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0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Urodzony 4 czerwca 1951r. w Nowem nad Wisłą k. Grudziądza</a:t>
            </a:r>
          </a:p>
          <a:p>
            <a:r>
              <a:rPr lang="pl-PL" sz="1200" dirty="0"/>
              <a:t>Zaczął biegać w wieku 16 lat</a:t>
            </a:r>
          </a:p>
          <a:p>
            <a:r>
              <a:rPr lang="pl-PL" sz="1200" dirty="0"/>
              <a:t>W roku 1980 najlepszym przeszkodowcem świata</a:t>
            </a:r>
          </a:p>
          <a:p>
            <a:r>
              <a:rPr lang="pl-PL" sz="1200" dirty="0"/>
              <a:t>Zginął w wypadku samochodowym na moście w Grudziądzu 27 września 1981r. (most nazwano jego imieniem)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8FD1-F6A1-498B-8249-665ACEE9161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15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/>
              <a:t>Igrzyska olimpijskie (bieg na 3000m </a:t>
            </a:r>
            <a:br>
              <a:rPr lang="pl-PL" sz="1800" dirty="0"/>
            </a:br>
            <a:r>
              <a:rPr lang="pl-PL" sz="1800" dirty="0"/>
              <a:t>z przeszkodami),</a:t>
            </a:r>
          </a:p>
          <a:p>
            <a:pPr lvl="1"/>
            <a:r>
              <a:rPr lang="pl-PL" sz="1800" dirty="0"/>
              <a:t>Złoty medal – Moskwa 1980r.</a:t>
            </a:r>
          </a:p>
          <a:p>
            <a:pPr lvl="1"/>
            <a:r>
              <a:rPr lang="pl-PL" sz="1800" dirty="0"/>
              <a:t>Srebrny medal – Montreal 1976r.</a:t>
            </a:r>
          </a:p>
          <a:p>
            <a:pPr lvl="1"/>
            <a:r>
              <a:rPr lang="pl-PL" sz="1800" dirty="0"/>
              <a:t>Czwarte miejsce w Monachium w 1972r.</a:t>
            </a:r>
          </a:p>
          <a:p>
            <a:r>
              <a:rPr lang="pl-PL" sz="1800" dirty="0"/>
              <a:t>Mistrzostwa Europy (bieg na 3000m </a:t>
            </a:r>
            <a:br>
              <a:rPr lang="pl-PL" sz="1800" dirty="0"/>
            </a:br>
            <a:r>
              <a:rPr lang="pl-PL" sz="1800" dirty="0"/>
              <a:t>z przeszkodami),</a:t>
            </a:r>
          </a:p>
          <a:p>
            <a:pPr lvl="1"/>
            <a:r>
              <a:rPr lang="pl-PL" sz="1800" dirty="0"/>
              <a:t>Złoty medal – Rzym 1974r.</a:t>
            </a:r>
          </a:p>
          <a:p>
            <a:pPr lvl="1"/>
            <a:r>
              <a:rPr lang="pl-PL" sz="1800" dirty="0"/>
              <a:t>Złoty medal – Praga 1978r. </a:t>
            </a:r>
          </a:p>
          <a:p>
            <a:r>
              <a:rPr lang="pl-PL" sz="1800" dirty="0"/>
              <a:t>Mistrzostwa Europy juniorów  (bieg na 2000m z przeszkodami)</a:t>
            </a:r>
          </a:p>
          <a:p>
            <a:pPr lvl="1"/>
            <a:r>
              <a:rPr lang="pl-PL" sz="1800" dirty="0"/>
              <a:t>Złoty medal – Paryż 1970r.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8FD1-F6A1-498B-8249-665ACEE9161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65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300" dirty="0"/>
              <a:t>Mistrzostwa Polski w biegu na 3000m </a:t>
            </a:r>
            <a:br>
              <a:rPr lang="pl-PL" sz="1300" dirty="0"/>
            </a:br>
            <a:r>
              <a:rPr lang="pl-PL" sz="1300" dirty="0"/>
              <a:t>z przeszkodami:</a:t>
            </a:r>
          </a:p>
          <a:p>
            <a:pPr lvl="1"/>
            <a:r>
              <a:rPr lang="pl-PL" sz="1300" dirty="0"/>
              <a:t>Złoty medal  – Warszawa 1973, 1974, 1978, Łódź 1980</a:t>
            </a:r>
          </a:p>
          <a:p>
            <a:r>
              <a:rPr lang="pl-PL" sz="1300" dirty="0"/>
              <a:t>Mistrzostwa Polski w biegu na 5000m:</a:t>
            </a:r>
          </a:p>
          <a:p>
            <a:pPr lvl="1"/>
            <a:r>
              <a:rPr lang="pl-PL" sz="1300" dirty="0"/>
              <a:t>Złoty medal – Warszawa 1972, 1973, Bydgoszcz 1975,</a:t>
            </a:r>
          </a:p>
          <a:p>
            <a:pPr lvl="1"/>
            <a:r>
              <a:rPr lang="pl-PL" sz="1300" dirty="0"/>
              <a:t>Srebrny medal – Warszawa 1971,</a:t>
            </a:r>
          </a:p>
          <a:p>
            <a:r>
              <a:rPr lang="pl-PL" sz="1300" dirty="0"/>
              <a:t>Mistrzostwa Polski w biegu przełajowym:</a:t>
            </a:r>
          </a:p>
          <a:p>
            <a:pPr lvl="1"/>
            <a:r>
              <a:rPr lang="pl-PL" sz="1300" dirty="0"/>
              <a:t>Złoty medal na 12000m – Zalesie Dolne 1973,</a:t>
            </a:r>
          </a:p>
          <a:p>
            <a:pPr lvl="1"/>
            <a:r>
              <a:rPr lang="pl-PL" sz="1300" dirty="0"/>
              <a:t>Złoty medal na 6000m – Kielce  1974,</a:t>
            </a:r>
          </a:p>
          <a:p>
            <a:pPr lvl="1"/>
            <a:r>
              <a:rPr lang="pl-PL" sz="1300" dirty="0"/>
              <a:t>Złoty medal na 7000m – Kielce 1979,</a:t>
            </a:r>
          </a:p>
          <a:p>
            <a:pPr lvl="1"/>
            <a:r>
              <a:rPr lang="pl-PL" sz="1300" dirty="0"/>
              <a:t>Srebrny medal na 6000m – Nowa Huta 1972</a:t>
            </a:r>
          </a:p>
          <a:p>
            <a:r>
              <a:rPr lang="pl-PL" sz="1300" dirty="0"/>
              <a:t>Halowe mistrzostwa kraju  w biegu na 3000m:</a:t>
            </a:r>
          </a:p>
          <a:p>
            <a:pPr lvl="1"/>
            <a:r>
              <a:rPr lang="pl-PL" sz="1300" dirty="0"/>
              <a:t>Złoty medal – Warszawa 1973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98FD1-F6A1-498B-8249-665ACEE9161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21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A4BAA1-7E87-485F-BE50-111ADF96E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7AB569F-09CE-4B6B-B9FB-CA89F4D2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5F56FC-4A57-47AE-8E59-6F3F25FC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D7F860-6C69-4DE2-A8E4-326EC7D0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F6B96AA-509F-4D22-937E-4CA29A86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12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509231-E92B-4B81-9FE3-1295C73E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221F6F5-0F72-4AB3-992E-A53BBE021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C5BC3C3-FB3B-4808-92CA-570BB952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0942704-D0A5-4D99-AEFE-99938219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1FB0201-1D4C-4073-A607-E9A9A19A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16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AFD5152F-79C3-4F01-8198-E3972C3B6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B9348F5-FFDC-47A3-96EE-C49D774E0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5620860-F35E-4038-B36B-61D431B5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5A3BF2-8A6B-4D81-B347-209AE0A2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2419F98-FA47-4FC1-9BAD-8F159521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4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77EE11-62A4-4D5A-91DE-168C4031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5DB314-87B6-492F-80C3-3280C6A5D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A5BC67-AECC-4D8A-B43C-5AE8C802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3AA88F4-A9DA-464E-9157-47E03FEA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D36BE12-0B9B-4565-967D-209629F7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67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0010F3-8212-4012-BED7-31EB5C8B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E67CEEC-997A-471E-A6BF-020CC0BEE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9ABD64-9B9C-41A8-995C-1E8B39C5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C8DAD48-C6DD-413A-89C4-6AEC60DE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93A4E0B-D1AC-4F6D-A3A7-672C50CB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29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6C9034-D55C-4CAC-BD10-CE43DC0C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328C9D-77F3-4612-9779-79A11DC7D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ABE1B0B-EFA0-4398-AFEE-63C027AE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B880D19-CDBC-494F-BA69-C73DEFD7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F51DCF6-C153-45CE-B3E7-D2EE040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28F7966-7577-485C-820B-116E95ED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3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E7F1A8-D887-42CD-849C-D125898E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C543922-A798-461C-918C-F937E6EC9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929F75B-F475-4378-B801-9637B8C6B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5BDE8271-F745-4C80-9018-BE21B7048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54379A3-73B5-49C6-B267-9F0535343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2BDD7E2-9133-4FF2-93FA-0C3A8298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B8E9E00-DE78-4933-B7D1-EBC442C7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6D76FDD-823C-4CCE-81AC-CFBBD0F5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49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CEFD8E-3E84-46F5-93B0-FCDAB5C4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57E257B-39BF-451D-80C9-882313E6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36D323C-459B-48B6-AEA6-67AF4B92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3E595EC-79CB-447C-B625-E9F9558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2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3DCEF031-27D6-495A-ADB8-85A1DCB2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B44B830E-F90D-43A3-82C2-FFD20C09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C8CFE4B-14AB-4254-B8AF-8490680C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66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103BAE-929B-49B1-A40B-3039CF5F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A9FF05-B073-4C2A-B66E-2DC9CA1A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764DF7C-EFE5-4991-A3C9-1F7954045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3E536A6-F241-4802-8BF3-AC358194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A074437-0C9D-4840-B224-61F92918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85A6391-B3FA-4A2F-ADC1-9A226FB7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39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F81782-F8DD-4F60-A228-4971B6B0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8E7F42F-51D4-4AE6-8271-349B3B1E5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7AD7953-6FE7-4B67-AB2A-FF7A8929A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B587EF3-6942-41A2-AA09-23422012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6170001-83A5-404E-AD55-E323C87E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DFE5998-03F1-4F63-ABC6-CF76CBF6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16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6C5CCDB7-8BB9-4C1C-BA62-4E05ACC4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3005909-C247-4E13-9D15-BCFE6DE92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F3B47D4-EBE6-4B11-9D07-F354E972A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69EA-C779-4CF1-928F-408807780F07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5C3FCA-1AEB-401E-8423-385CAA955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5E8D7FD-D95C-46FE-A71F-F8128CABB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D426-49AC-45BE-A763-E0DFDA541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80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port, podłoże, osoba, lekkoatletyka&#10;&#10;Opis wygenerowany automatycznie">
            <a:extLst>
              <a:ext uri="{FF2B5EF4-FFF2-40B4-BE49-F238E27FC236}">
                <a16:creationId xmlns:a16="http://schemas.microsoft.com/office/drawing/2014/main" xmlns="" id="{50C4B58A-29FB-44A8-BE38-C29332952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r="15435" b="7438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928DD85-BB99-450D-A702-2683E0296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40E5BD2-4019-4012-A1AA-628900E65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93DDF1-6742-4788-99ED-844F588DE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pl-PL" sz="5400"/>
              <a:t>Bronisław Malinowski</a:t>
            </a:r>
          </a:p>
        </p:txBody>
      </p:sp>
    </p:spTree>
    <p:extLst>
      <p:ext uri="{BB962C8B-B14F-4D97-AF65-F5344CB8AC3E}">
        <p14:creationId xmlns:p14="http://schemas.microsoft.com/office/powerpoint/2010/main" val="65002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rawa, zewnętrzne, pole, budynek&#10;&#10;Opis wygenerowany automatycznie">
            <a:extLst>
              <a:ext uri="{FF2B5EF4-FFF2-40B4-BE49-F238E27FC236}">
                <a16:creationId xmlns:a16="http://schemas.microsoft.com/office/drawing/2014/main" xmlns="" id="{B1DAC68D-3890-4CA1-B86A-267BCD4F1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14876"/>
          <a:stretch/>
        </p:blipFill>
        <p:spPr>
          <a:xfrm>
            <a:off x="4808764" y="-479"/>
            <a:ext cx="7383236" cy="6857990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16EA23B6-4B44-4D76-87BA-D81CE35ED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EEEAE0B-25B7-437B-B834-B70A93541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1516386F-5A19-4828-A148-F5B09E97F710}"/>
              </a:ext>
            </a:extLst>
          </p:cNvPr>
          <p:cNvSpPr txBox="1"/>
          <p:nvPr/>
        </p:nvSpPr>
        <p:spPr>
          <a:xfrm>
            <a:off x="631337" y="5563720"/>
            <a:ext cx="393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Most w Grudziądzu imienia Bronisława Malinowskiego</a:t>
            </a:r>
          </a:p>
        </p:txBody>
      </p:sp>
    </p:spTree>
    <p:extLst>
      <p:ext uri="{BB962C8B-B14F-4D97-AF65-F5344CB8AC3E}">
        <p14:creationId xmlns:p14="http://schemas.microsoft.com/office/powerpoint/2010/main" val="34028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ewnętrzne&#10;&#10;Opis wygenerowany automatycznie">
            <a:extLst>
              <a:ext uri="{FF2B5EF4-FFF2-40B4-BE49-F238E27FC236}">
                <a16:creationId xmlns:a16="http://schemas.microsoft.com/office/drawing/2014/main" xmlns="" id="{441AA448-F737-499B-9064-6D57276F5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7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29BC6C-CEE4-429C-B197-309F0FB5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l-PL" dirty="0"/>
              <a:t>Sukcesy na arenie międzynarodowej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A18E7A-DA13-4366-A15C-1E684D86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022601"/>
            <a:ext cx="4542832" cy="4470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latach 1971–1980: </a:t>
            </a:r>
          </a:p>
          <a:p>
            <a:r>
              <a:rPr lang="pl-PL" sz="2400" dirty="0"/>
              <a:t>22-razy reprezentował Polskę zawodach międzypaństwowych </a:t>
            </a:r>
          </a:p>
          <a:p>
            <a:r>
              <a:rPr lang="pl-PL" sz="2400" dirty="0"/>
              <a:t>26 startów</a:t>
            </a:r>
          </a:p>
          <a:p>
            <a:r>
              <a:rPr lang="pl-PL" sz="2400" dirty="0"/>
              <a:t>16 zwycięstw indywidualnych </a:t>
            </a:r>
          </a:p>
          <a:p>
            <a:r>
              <a:rPr lang="pl-PL" sz="2400" dirty="0"/>
              <a:t>Największy sukces to złoto olimpijskie w Moskwie w 1980 roku</a:t>
            </a:r>
          </a:p>
          <a:p>
            <a:r>
              <a:rPr lang="pl-PL" sz="2400" dirty="0"/>
              <a:t>W roku 1980 uznany najlepszym przeszkodowcem świata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81233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zewnętrzne, sport, lekkoatletyka&#10;&#10;Opis wygenerowany automatycznie">
            <a:extLst>
              <a:ext uri="{FF2B5EF4-FFF2-40B4-BE49-F238E27FC236}">
                <a16:creationId xmlns:a16="http://schemas.microsoft.com/office/drawing/2014/main" xmlns="" id="{749C2F9D-BBB5-42BE-8520-EEFD5AD03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095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6" name="Freeform: Shape 32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29BC6C-CEE4-429C-B197-309F0FB5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l-PL"/>
              <a:t>Sukcesy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A18E7A-DA13-4366-A15C-1E684D86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20-krotny rekordzista kraju w biegach na 3000, 5000, 10000 i 3000 m przez przeszkody</a:t>
            </a:r>
          </a:p>
        </p:txBody>
      </p:sp>
    </p:spTree>
    <p:extLst>
      <p:ext uri="{BB962C8B-B14F-4D97-AF65-F5344CB8AC3E}">
        <p14:creationId xmlns:p14="http://schemas.microsoft.com/office/powerpoint/2010/main" val="345751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140</Words>
  <Application>Microsoft Office PowerPoint</Application>
  <PresentationFormat>Panoramiczny</PresentationFormat>
  <Paragraphs>42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Motyw pakietu Office</vt:lpstr>
      <vt:lpstr>Bronisław Malinowski</vt:lpstr>
      <vt:lpstr>Prezentacja programu PowerPoint</vt:lpstr>
      <vt:lpstr>Sukcesy na arenie międzynarodowej</vt:lpstr>
      <vt:lpstr>Sukcesy w Polsce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Bronisław Malinowski</dc:title>
  <dc:creator>Jan Cichy</dc:creator>
  <cp:lastModifiedBy>SP77</cp:lastModifiedBy>
  <cp:revision>4</cp:revision>
  <dcterms:created xsi:type="dcterms:W3CDTF">2020-11-10T19:09:51Z</dcterms:created>
  <dcterms:modified xsi:type="dcterms:W3CDTF">2020-11-22T11:23:23Z</dcterms:modified>
</cp:coreProperties>
</file>