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82077D-8C96-4AD8-BF84-C421B8FEBF17}" v="65" dt="2020-11-18T18:32:20.591"/>
    <p1510:client id="{5AD82710-AB03-4273-A986-5D1F267C74F8}" v="1458" dt="2020-11-11T15:59:15.506"/>
    <p1510:client id="{67D8BFE8-D440-FE5E-3B8D-DB5061CD0CE0}" v="1472" dt="2020-11-17T18:31:51.731"/>
    <p1510:client id="{B0CE8DC2-D491-C529-6CF0-854B74FD26E5}" v="3" dt="2020-11-17T18:49:48.2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4" d="100"/>
          <a:sy n="74" d="100"/>
        </p:scale>
        <p:origin x="4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149" y="389840"/>
            <a:ext cx="8281987" cy="2954655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149" y="3536951"/>
            <a:ext cx="8281989" cy="255587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7947-E287-4738-8C82-07CE4F01EF03}" type="datetime2">
              <a:rPr lang="en-US" smtClean="0"/>
              <a:t>Sunday, November 22, 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AAA7AB09-557C-41AD-9113-FF9F68FA1035}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79DE9FAB-6BBA-4CFE-B67D-77B47F01ECA4}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xmlns="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xmlns="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72540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879361-B9A1-48F2-9473-23DE30E2D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03906"/>
            <a:ext cx="11090275" cy="1333057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D986779-C2F3-447D-85F7-F6B0E2C97D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8661572-1A59-4E3B-BA65-3329E9468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EBD84-71F4-4271-8C46-0D47C0A9B12E}" type="datetime2">
              <a:rPr lang="en-US" smtClean="0"/>
              <a:t>Sunday, November 22,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FEF84F1-99FE-4F0B-9E76-F581C2C1B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7B2D769-16B1-43C4-BF14-31755335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738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E56583A-514F-4632-820D-E7EE236A46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173CBBB-7DDC-4437-8C7D-22A1C35202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4C69EBF-DA20-4024-8006-B158D571E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0CE1-F450-4107-B2CB-17B18F8A3F4A}" type="datetime2">
              <a:rPr lang="en-US" smtClean="0"/>
              <a:t>Sunday, November 22,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DBAC8B9-14B5-4DF1-994D-AB47DB3BA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876582-5F9B-4F5E-AAD5-D608CB68E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944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3BDBC526-6DCD-4FF6-8395-D8C22E46E527}"/>
              </a:ext>
            </a:extLst>
          </p:cNvPr>
          <p:cNvGrpSpPr/>
          <p:nvPr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02ECB475-568C-47AC-B16D-2E202DEB2DE0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080D8764-525A-441E-B58F-068E82F09714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11196109-6F2B-4738-B2FC-2CCC753AABD4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F7E468C2-69B8-470B-85E3-801A3CB1D7E2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A4B040-51E3-4DA0-B21D-EEE173E75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1600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8A2CD90-429B-4A55-B6C8-DD6CE6994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113199"/>
            <a:ext cx="11090274" cy="3979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D4EE704-5DCA-484E-85E0-0E3A7B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C025-CD7A-4966-867E-81CF82B15267}" type="datetime2">
              <a:rPr lang="en-US" smtClean="0"/>
              <a:t>Sunday, November 22,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CA69B66-1C18-44A2-93F7-97DED26F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E44B5A0-66FA-433A-8DC5-C097C63B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930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4644CBB8-40B8-42F8-9172-07A476341DDA}"/>
              </a:ext>
            </a:extLst>
          </p:cNvPr>
          <p:cNvGrpSpPr/>
          <p:nvPr/>
        </p:nvGrpSpPr>
        <p:grpSpPr>
          <a:xfrm>
            <a:off x="356481" y="879007"/>
            <a:ext cx="734257" cy="760506"/>
            <a:chOff x="5243759" y="1363788"/>
            <a:chExt cx="734257" cy="760506"/>
          </a:xfrm>
        </p:grpSpPr>
        <p:sp>
          <p:nvSpPr>
            <p:cNvPr id="49" name="Freeform 5">
              <a:extLst>
                <a:ext uri="{FF2B5EF4-FFF2-40B4-BE49-F238E27FC236}">
                  <a16:creationId xmlns:a16="http://schemas.microsoft.com/office/drawing/2014/main" xmlns="" id="{35CE073E-302A-4AA7-98C7-8667DDDCFA18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0" name="Freeform 6">
              <a:extLst>
                <a:ext uri="{FF2B5EF4-FFF2-40B4-BE49-F238E27FC236}">
                  <a16:creationId xmlns:a16="http://schemas.microsoft.com/office/drawing/2014/main" xmlns="" id="{4FD1AE2F-DD70-4E93-B905-E052A23F0B1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Freeform 8">
              <a:extLst>
                <a:ext uri="{FF2B5EF4-FFF2-40B4-BE49-F238E27FC236}">
                  <a16:creationId xmlns:a16="http://schemas.microsoft.com/office/drawing/2014/main" xmlns="" id="{E8D529E5-8838-47F0-98A4-2D46F11E499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DA2564-D3DB-48AD-83F0-6CC6B5743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563" y="474345"/>
            <a:ext cx="11077574" cy="2954655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64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6403DDF-462A-45CE-931B-010AB4F73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9929-0719-4517-94D6-FDF7F99E70F6}" type="datetime2">
              <a:rPr lang="en-US" smtClean="0"/>
              <a:t>Sunday, November 22,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9E10702-2ACF-4768-9E91-8CB87B89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8DFA722-391E-4FCF-8E15-0D7E2EC0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6EEA752-36DA-440B-8747-0EB291408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271" y="3629772"/>
            <a:ext cx="11074866" cy="267895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xmlns="" id="{0BCC02B0-8581-4752-B7BC-3CE1EF17B9F7}"/>
              </a:ext>
            </a:extLst>
          </p:cNvPr>
          <p:cNvSpPr>
            <a:spLocks noChangeAspect="1"/>
          </p:cNvSpPr>
          <p:nvPr/>
        </p:nvSpPr>
        <p:spPr>
          <a:xfrm rot="18900000">
            <a:off x="11209132" y="4448189"/>
            <a:ext cx="999200" cy="1262947"/>
          </a:xfrm>
          <a:custGeom>
            <a:avLst/>
            <a:gdLst>
              <a:gd name="connsiteX0" fmla="*/ 540000 w 999200"/>
              <a:gd name="connsiteY0" fmla="*/ 0 h 1262947"/>
              <a:gd name="connsiteX1" fmla="*/ 999200 w 999200"/>
              <a:gd name="connsiteY1" fmla="*/ 815317 h 1262947"/>
              <a:gd name="connsiteX2" fmla="*/ 552185 w 999200"/>
              <a:gd name="connsiteY2" fmla="*/ 1262333 h 1262947"/>
              <a:gd name="connsiteX3" fmla="*/ 540000 w 999200"/>
              <a:gd name="connsiteY3" fmla="*/ 1262947 h 1262947"/>
              <a:gd name="connsiteX4" fmla="*/ 0 w 999200"/>
              <a:gd name="connsiteY4" fmla="*/ 992947 h 1262947"/>
              <a:gd name="connsiteX5" fmla="*/ 10971 w 999200"/>
              <a:gd name="connsiteY5" fmla="*/ 938533 h 1262947"/>
              <a:gd name="connsiteX6" fmla="*/ 15626 w 999200"/>
              <a:gd name="connsiteY6" fmla="*/ 931034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9200" h="1262947">
                <a:moveTo>
                  <a:pt x="540000" y="0"/>
                </a:moveTo>
                <a:lnTo>
                  <a:pt x="999200" y="815317"/>
                </a:lnTo>
                <a:lnTo>
                  <a:pt x="552185" y="1262333"/>
                </a:lnTo>
                <a:lnTo>
                  <a:pt x="540000" y="1262947"/>
                </a:ln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10200000" scaled="0"/>
          </a:gradFill>
          <a:ln>
            <a:noFill/>
          </a:ln>
          <a:effectLst>
            <a:innerShdw blurRad="254000" dist="101600" dir="42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xmlns="" id="{EA0FF4DB-8180-4D26-AEAE-7ECDB670F71D}"/>
              </a:ext>
            </a:extLst>
          </p:cNvPr>
          <p:cNvSpPr/>
          <p:nvPr/>
        </p:nvSpPr>
        <p:spPr>
          <a:xfrm rot="2700000">
            <a:off x="11686937" y="4853516"/>
            <a:ext cx="540000" cy="978284"/>
          </a:xfrm>
          <a:custGeom>
            <a:avLst/>
            <a:gdLst>
              <a:gd name="connsiteX0" fmla="*/ 113288 w 540000"/>
              <a:gd name="connsiteY0" fmla="*/ 0 h 978284"/>
              <a:gd name="connsiteX1" fmla="*/ 539386 w 540000"/>
              <a:gd name="connsiteY1" fmla="*/ 426099 h 978284"/>
              <a:gd name="connsiteX2" fmla="*/ 540000 w 540000"/>
              <a:gd name="connsiteY2" fmla="*/ 438284 h 978284"/>
              <a:gd name="connsiteX3" fmla="*/ 270000 w 540000"/>
              <a:gd name="connsiteY3" fmla="*/ 978284 h 978284"/>
              <a:gd name="connsiteX4" fmla="*/ 0 w 540000"/>
              <a:gd name="connsiteY4" fmla="*/ 438284 h 978284"/>
              <a:gd name="connsiteX5" fmla="*/ 79081 w 540000"/>
              <a:gd name="connsiteY5" fmla="*/ 56446 h 978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000" h="978284">
                <a:moveTo>
                  <a:pt x="113288" y="0"/>
                </a:moveTo>
                <a:lnTo>
                  <a:pt x="539386" y="426099"/>
                </a:lnTo>
                <a:lnTo>
                  <a:pt x="540000" y="438284"/>
                </a:lnTo>
                <a:cubicBezTo>
                  <a:pt x="540000" y="736518"/>
                  <a:pt x="419117" y="978284"/>
                  <a:pt x="270000" y="978284"/>
                </a:cubicBezTo>
                <a:cubicBezTo>
                  <a:pt x="120883" y="978284"/>
                  <a:pt x="0" y="736518"/>
                  <a:pt x="0" y="438284"/>
                </a:cubicBezTo>
                <a:cubicBezTo>
                  <a:pt x="0" y="289167"/>
                  <a:pt x="30220" y="154167"/>
                  <a:pt x="79081" y="56446"/>
                </a:cubicBezTo>
                <a:close/>
              </a:path>
            </a:pathLst>
          </a:cu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231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xmlns="" id="{94729CA3-91C4-4A89-9448-A2F0E409177A}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168347B7-45FA-4A01-924D-DC385B720B3E}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78E540-142B-4A82-9C3F-E61BC190A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4" cy="13320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2C6BF36-D4F5-4363-B440-BDAE50BBD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2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8362910-87AA-4E67-992D-8D4822FD8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5538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95673-5512-4AAA-9AEB-E00C61EC65D5}" type="datetime2">
              <a:rPr lang="en-US" smtClean="0"/>
              <a:t>Sunday, November 22, 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908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xmlns="" id="{FD65A50E-2F73-4426-8586-9731AFA2D2E0}"/>
              </a:ext>
            </a:extLst>
          </p:cNvPr>
          <p:cNvSpPr>
            <a:spLocks noChangeAspect="1"/>
          </p:cNvSpPr>
          <p:nvPr/>
        </p:nvSpPr>
        <p:spPr>
          <a:xfrm>
            <a:off x="11091612" y="5893466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B89C080-4102-49AE-BDA9-59A4A67E2486}"/>
              </a:ext>
            </a:extLst>
          </p:cNvPr>
          <p:cNvSpPr/>
          <p:nvPr/>
        </p:nvSpPr>
        <p:spPr>
          <a:xfrm>
            <a:off x="11451612" y="5827878"/>
            <a:ext cx="379049" cy="360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E62014-F04C-495A-964E-6B888D49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55DF027-E633-44EE-ACA0-C205930AA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881275"/>
            <a:ext cx="5437186" cy="535354"/>
          </a:xfrm>
        </p:spPr>
        <p:txBody>
          <a:bodyPr anchor="b">
            <a:normAutofit/>
          </a:bodyPr>
          <a:lstStyle>
            <a:lvl1pPr marL="0" indent="0">
              <a:buNone/>
              <a:defRPr sz="14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BA4F363-FEEF-4CD2-A18E-17AE8D485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2577270"/>
            <a:ext cx="5429114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4E50F8C-4D64-40FD-AE8C-6A1F3C2A8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2024" y="1881275"/>
            <a:ext cx="5436392" cy="535354"/>
          </a:xfrm>
        </p:spPr>
        <p:txBody>
          <a:bodyPr vert="horz" wrap="square" lIns="0" tIns="0" rIns="0" bIns="0" rtlCol="0" anchor="b">
            <a:normAutofit/>
          </a:bodyPr>
          <a:lstStyle>
            <a:lvl1pPr>
              <a:defRPr lang="en-US" sz="1400" b="0" cap="all" spc="200" baseline="0" dirty="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7AC943E-DB2B-40E0-907F-8EA1404791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2023" y="2577270"/>
            <a:ext cx="5436391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DCDCD5B-3F26-4AFA-8BD4-E5D8DD2AF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38FA-2E87-4873-8BBA-13E447C9A99A}" type="datetime2">
              <a:rPr lang="en-US" smtClean="0"/>
              <a:t>Sunday, November 22, 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D10D1EE-83A0-4FB5-9B25-8A73DE89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3031C35-2E5B-491D-85ED-DB42A4FE1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896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22053C-0E9C-4159-B7C9-6AB743439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149" y="550799"/>
            <a:ext cx="8283313" cy="5542025"/>
          </a:xfrm>
        </p:spPr>
        <p:txBody>
          <a:bodyPr vert="horz" wrap="square" lIns="0" tIns="0" rIns="0" bIns="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4F51F65-E111-4656-83BE-CFCDE2DD6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BB40A-97BD-4BFB-B639-0BFF95FDE8B7}" type="datetime2">
              <a:rPr lang="en-US" smtClean="0"/>
              <a:t>Sunday, November 22, 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9FF82CB-2D17-4918-821E-485475CF2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B66589D-A056-4817-AE15-39D87FE13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xmlns="" id="{E489F067-39E1-4757-BC11-6169A343F2E1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10727" y="3958416"/>
            <a:ext cx="3536330" cy="1853969"/>
          </a:xfrm>
          <a:custGeom>
            <a:avLst/>
            <a:gdLst>
              <a:gd name="connsiteX0" fmla="*/ 3536330 w 3536330"/>
              <a:gd name="connsiteY0" fmla="*/ 1853969 h 1853969"/>
              <a:gd name="connsiteX1" fmla="*/ 1682362 w 3536330"/>
              <a:gd name="connsiteY1" fmla="*/ 0 h 1853969"/>
              <a:gd name="connsiteX2" fmla="*/ 52157 w 3536330"/>
              <a:gd name="connsiteY2" fmla="*/ 970257 h 1853969"/>
              <a:gd name="connsiteX3" fmla="*/ 0 w 3536330"/>
              <a:gd name="connsiteY3" fmla="*/ 1078528 h 1853969"/>
              <a:gd name="connsiteX4" fmla="*/ 757215 w 3536330"/>
              <a:gd name="connsiteY4" fmla="*/ 1835743 h 1853969"/>
              <a:gd name="connsiteX5" fmla="*/ 774211 w 3536330"/>
              <a:gd name="connsiteY5" fmla="*/ 1667149 h 1853969"/>
              <a:gd name="connsiteX6" fmla="*/ 1682362 w 3536330"/>
              <a:gd name="connsiteY6" fmla="*/ 926985 h 1853969"/>
              <a:gd name="connsiteX7" fmla="*/ 2609345 w 3536330"/>
              <a:gd name="connsiteY7" fmla="*/ 1853969 h 185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36330" h="1853969">
                <a:moveTo>
                  <a:pt x="3536330" y="1853969"/>
                </a:moveTo>
                <a:cubicBezTo>
                  <a:pt x="3536330" y="830051"/>
                  <a:pt x="2706280" y="0"/>
                  <a:pt x="1682362" y="0"/>
                </a:cubicBezTo>
                <a:cubicBezTo>
                  <a:pt x="978418" y="0"/>
                  <a:pt x="366107" y="392328"/>
                  <a:pt x="52157" y="970257"/>
                </a:cubicBezTo>
                <a:lnTo>
                  <a:pt x="0" y="1078528"/>
                </a:lnTo>
                <a:lnTo>
                  <a:pt x="757215" y="1835743"/>
                </a:lnTo>
                <a:lnTo>
                  <a:pt x="774211" y="1667149"/>
                </a:lnTo>
                <a:cubicBezTo>
                  <a:pt x="860649" y="1244739"/>
                  <a:pt x="1234397" y="926985"/>
                  <a:pt x="1682362" y="926985"/>
                </a:cubicBezTo>
                <a:cubicBezTo>
                  <a:pt x="2194320" y="926985"/>
                  <a:pt x="2609345" y="1342010"/>
                  <a:pt x="2609345" y="1853969"/>
                </a:cubicBezTo>
                <a:close/>
              </a:path>
            </a:pathLst>
          </a:custGeom>
          <a:gradFill flip="none" rotWithShape="1">
            <a:gsLst>
              <a:gs pos="97000">
                <a:schemeClr val="bg2"/>
              </a:gs>
              <a:gs pos="31000">
                <a:schemeClr val="bg2">
                  <a:lumMod val="90000"/>
                  <a:lumOff val="10000"/>
                </a:schemeClr>
              </a:gs>
            </a:gsLst>
            <a:lin ang="15000000" scaled="0"/>
            <a:tileRect/>
          </a:gradFill>
          <a:ln>
            <a:noFill/>
          </a:ln>
          <a:effectLst>
            <a:innerShdw blurRad="355600" dist="101600" dir="16200000">
              <a:schemeClr val="accent1">
                <a:lumMod val="60000"/>
                <a:lumOff val="40000"/>
                <a:alpha val="8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xmlns="" id="{DD231011-607F-42F1-B2D9-2BA8E91CC6AF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81151" y="3649708"/>
            <a:ext cx="3478701" cy="2164843"/>
          </a:xfrm>
          <a:custGeom>
            <a:avLst/>
            <a:gdLst>
              <a:gd name="connsiteX0" fmla="*/ 3478701 w 3478701"/>
              <a:gd name="connsiteY0" fmla="*/ 2164843 h 2164843"/>
              <a:gd name="connsiteX1" fmla="*/ 1624733 w 3478701"/>
              <a:gd name="connsiteY1" fmla="*/ 0 h 2164843"/>
              <a:gd name="connsiteX2" fmla="*/ 87393 w 3478701"/>
              <a:gd name="connsiteY2" fmla="*/ 954459 h 2164843"/>
              <a:gd name="connsiteX3" fmla="*/ 0 w 3478701"/>
              <a:gd name="connsiteY3" fmla="*/ 1122434 h 2164843"/>
              <a:gd name="connsiteX4" fmla="*/ 736015 w 3478701"/>
              <a:gd name="connsiteY4" fmla="*/ 1858449 h 2164843"/>
              <a:gd name="connsiteX5" fmla="*/ 739424 w 3478701"/>
              <a:gd name="connsiteY5" fmla="*/ 1842964 h 2164843"/>
              <a:gd name="connsiteX6" fmla="*/ 1624733 w 3478701"/>
              <a:gd name="connsiteY6" fmla="*/ 1082422 h 2164843"/>
              <a:gd name="connsiteX7" fmla="*/ 2551716 w 3478701"/>
              <a:gd name="connsiteY7" fmla="*/ 2164843 h 2164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8701" h="2164843">
                <a:moveTo>
                  <a:pt x="3478701" y="2164843"/>
                </a:moveTo>
                <a:cubicBezTo>
                  <a:pt x="3478701" y="969234"/>
                  <a:pt x="2648651" y="0"/>
                  <a:pt x="1624733" y="0"/>
                </a:cubicBezTo>
                <a:cubicBezTo>
                  <a:pt x="984784" y="0"/>
                  <a:pt x="420564" y="378607"/>
                  <a:pt x="87393" y="954459"/>
                </a:cubicBezTo>
                <a:lnTo>
                  <a:pt x="0" y="1122434"/>
                </a:lnTo>
                <a:lnTo>
                  <a:pt x="736015" y="1858449"/>
                </a:lnTo>
                <a:lnTo>
                  <a:pt x="739424" y="1842964"/>
                </a:lnTo>
                <a:cubicBezTo>
                  <a:pt x="856791" y="1402344"/>
                  <a:pt x="1208766" y="1082422"/>
                  <a:pt x="1624733" y="1082422"/>
                </a:cubicBezTo>
                <a:cubicBezTo>
                  <a:pt x="2136692" y="1082422"/>
                  <a:pt x="2551716" y="1567038"/>
                  <a:pt x="2551716" y="2164843"/>
                </a:cubicBezTo>
                <a:close/>
              </a:path>
            </a:pathLst>
          </a:custGeom>
          <a:solidFill>
            <a:schemeClr val="bg2">
              <a:lumMod val="50000"/>
              <a:lumOff val="50000"/>
              <a:alpha val="40000"/>
            </a:schemeClr>
          </a:solidFill>
          <a:ln>
            <a:noFill/>
          </a:ln>
          <a:effectLst>
            <a:softEdge rad="381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EC472EFA-56B5-4A41-8D4B-E9F37727F34D}"/>
              </a:ext>
            </a:extLst>
          </p:cNvPr>
          <p:cNvSpPr/>
          <p:nvPr/>
        </p:nvSpPr>
        <p:spPr>
          <a:xfrm rot="13500000" flipV="1">
            <a:off x="1512277" y="2840042"/>
            <a:ext cx="214196" cy="933178"/>
          </a:xfrm>
          <a:prstGeom prst="ellipse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33781B6C-21AD-489D-A3CB-522BB2AC543F}"/>
              </a:ext>
            </a:extLst>
          </p:cNvPr>
          <p:cNvSpPr>
            <a:spLocks noChangeAspect="1"/>
          </p:cNvSpPr>
          <p:nvPr/>
        </p:nvSpPr>
        <p:spPr>
          <a:xfrm>
            <a:off x="1780661" y="385236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01AD5B80-530E-44CD-8D4A-2796FB214CBF}"/>
              </a:ext>
            </a:extLst>
          </p:cNvPr>
          <p:cNvGrpSpPr/>
          <p:nvPr/>
        </p:nvGrpSpPr>
        <p:grpSpPr>
          <a:xfrm>
            <a:off x="623181" y="1514007"/>
            <a:ext cx="734257" cy="760506"/>
            <a:chOff x="5243759" y="1363788"/>
            <a:chExt cx="734257" cy="760506"/>
          </a:xfrm>
        </p:grpSpPr>
        <p:sp>
          <p:nvSpPr>
            <p:cNvPr id="52" name="Freeform 5">
              <a:extLst>
                <a:ext uri="{FF2B5EF4-FFF2-40B4-BE49-F238E27FC236}">
                  <a16:creationId xmlns:a16="http://schemas.microsoft.com/office/drawing/2014/main" xmlns="" id="{2F746AA8-9050-4515-9B17-BC850368529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6">
              <a:extLst>
                <a:ext uri="{FF2B5EF4-FFF2-40B4-BE49-F238E27FC236}">
                  <a16:creationId xmlns:a16="http://schemas.microsoft.com/office/drawing/2014/main" xmlns="" id="{23EC1AC3-1698-46D5-80B7-F22F15E1A5E4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Freeform 8">
              <a:extLst>
                <a:ext uri="{FF2B5EF4-FFF2-40B4-BE49-F238E27FC236}">
                  <a16:creationId xmlns:a16="http://schemas.microsoft.com/office/drawing/2014/main" xmlns="" id="{73766156-553C-46EB-93FA-4F37CC0FF5CF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42247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E0E3-ECF6-4CFE-8698-AEFEBCECC3C0}" type="datetime2">
              <a:rPr lang="en-US" smtClean="0"/>
              <a:t>Sunday, November 22, 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591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778B0BE9-88B0-4883-9BA9-CD594C400EC1}"/>
              </a:ext>
            </a:extLst>
          </p:cNvPr>
          <p:cNvGrpSpPr/>
          <p:nvPr/>
        </p:nvGrpSpPr>
        <p:grpSpPr>
          <a:xfrm>
            <a:off x="4949631" y="5111861"/>
            <a:ext cx="1262947" cy="1335600"/>
            <a:chOff x="2678417" y="2427951"/>
            <a:chExt cx="1262947" cy="13356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C59DCBF3-7AFA-4CD1-A918-BC6DDE674E6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06964A02-96E1-4654-9187-DDDE7409F75B}"/>
                </a:ext>
              </a:extLst>
            </p:cNvPr>
            <p:cNvSpPr/>
            <p:nvPr/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3FF76C-A012-4CDA-8AE7-E94139557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984885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11A4C80-DC38-4641-924F-90D6078CF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5775" y="1750060"/>
            <a:ext cx="7345362" cy="434276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2C42771-D3A7-4072-85DC-B7C5E530E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50060"/>
            <a:ext cx="3565525" cy="434276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BD47AB1-6EB5-4E2C-B4A7-42DC643E9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62FC-960E-4740-921F-B36862979F21}" type="datetime2">
              <a:rPr lang="en-US" smtClean="0"/>
              <a:t>Sunday, November 22, 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BA9D15F-B6ED-46E1-9840-0B625880E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DAEB023-7A5E-4087-B75E-A38A80EE5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284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F98F1FBA-F8BB-42CF-8B3E-D19AAFEE96C1}"/>
              </a:ext>
            </a:extLst>
          </p:cNvPr>
          <p:cNvGrpSpPr/>
          <p:nvPr/>
        </p:nvGrpSpPr>
        <p:grpSpPr>
          <a:xfrm>
            <a:off x="334964" y="5115518"/>
            <a:ext cx="734257" cy="760506"/>
            <a:chOff x="5243759" y="1363788"/>
            <a:chExt cx="734257" cy="760506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xmlns="" id="{60EE09DD-C3DB-4266-BCC3-A765CFFBF37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xmlns="" id="{5F301FE0-96DC-4EFB-BBEE-AED762C337C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xmlns="" id="{3BEAD276-8850-4C0C-9777-8537000D522A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5EE0A0-B07E-479B-9684-4BD09FA43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75409"/>
            <a:ext cx="4500562" cy="984885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11893A9-3462-4F51-83AE-5D2F124B98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67324" y="575409"/>
            <a:ext cx="6373813" cy="5733316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BA9240C-79C0-4A88-A476-725DE1B9C2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76195"/>
            <a:ext cx="4500562" cy="4532530"/>
          </a:xfrm>
        </p:spPr>
        <p:txBody>
          <a:bodyPr anchor="t" anchorCtr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57D2D6F-49E8-4217-A908-2D9E4358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C9E2-CB44-4C05-9BB5-496C18A241E0}" type="datetime2">
              <a:rPr lang="en-US" smtClean="0"/>
              <a:t>Sunday, November 22, 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91C4440-6B8D-4A24-A807-8B1302A3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6CFE189-E20B-4108-B290-24442433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942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8028302-E866-455D-8898-53623027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50800"/>
            <a:ext cx="11090275" cy="133305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C94E72B-F0CF-4BC4-B509-A1C4508BE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2113862"/>
            <a:ext cx="11091600" cy="3978963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4ACE49D-C22F-4540-AC09-E421D2A2ED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9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246CB39B-5F4C-4A7E-9BE3-AAFD45576D16}" type="datetime2">
              <a:rPr lang="en-US" smtClean="0"/>
              <a:t>Sunday, November 22, 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CD5C3BE-317E-49E8-82B5-C8A7EC9C8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9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5574E12-6C16-431F-B2CE-E4B15916B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9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313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16" r:id="rId6"/>
    <p:sldLayoutId id="2147483712" r:id="rId7"/>
    <p:sldLayoutId id="2147483713" r:id="rId8"/>
    <p:sldLayoutId id="2147483714" r:id="rId9"/>
    <p:sldLayoutId id="2147483715" r:id="rId10"/>
    <p:sldLayoutId id="2147483717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48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800"/>
        </a:spcAft>
        <a:buFont typeface="Arial" panose="020B0604020202020204" pitchFamily="34" charset="0"/>
        <a:buChar char="•"/>
        <a:defRPr sz="20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xmlns="" id="{1DB043B4-68C6-45B9-82AC-A5800EADB8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28A00A08-E4E6-4184-B484-E0E034072A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81171" y="1388266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0780E404-3121-4F33-AF2D-65F659A977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727675" y="288981"/>
            <a:ext cx="1262947" cy="1335600"/>
            <a:chOff x="2678417" y="2427951"/>
            <a:chExt cx="1262947" cy="1335600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2339341D-8322-49F1-91DA-6D115CCAE7A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7EB9DB0E-3B0E-411A-9274-448D565CA49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50864" y="549275"/>
            <a:ext cx="3565524" cy="3034657"/>
          </a:xfrm>
        </p:spPr>
        <p:txBody>
          <a:bodyPr anchor="b">
            <a:normAutofit fontScale="90000"/>
          </a:bodyPr>
          <a:lstStyle/>
          <a:p>
            <a:r>
              <a:rPr lang="pl-PL" sz="4800" dirty="0">
                <a:cs typeface="Calibri Light"/>
              </a:rPr>
              <a:t/>
            </a:r>
            <a:br>
              <a:rPr lang="pl-PL" sz="4800" dirty="0">
                <a:cs typeface="Calibri Light"/>
              </a:rPr>
            </a:br>
            <a:r>
              <a:rPr lang="pl-PL" sz="4800" dirty="0">
                <a:cs typeface="Calibri Light"/>
              </a:rPr>
              <a:t/>
            </a:r>
            <a:br>
              <a:rPr lang="pl-PL" sz="4800" dirty="0">
                <a:cs typeface="Calibri Light"/>
              </a:rPr>
            </a:br>
            <a:r>
              <a:rPr lang="pl-PL" sz="4800" dirty="0">
                <a:cs typeface="Calibri Light"/>
              </a:rPr>
              <a:t/>
            </a:r>
            <a:br>
              <a:rPr lang="pl-PL" sz="4800" dirty="0">
                <a:cs typeface="Calibri Light"/>
              </a:rPr>
            </a:br>
            <a:r>
              <a:rPr lang="pl-PL" sz="4800" dirty="0">
                <a:cs typeface="Calibri Light"/>
              </a:rPr>
              <a:t>Ignacy Jan PADEREWSKI </a:t>
            </a:r>
            <a:br>
              <a:rPr lang="pl-PL" sz="4800" dirty="0">
                <a:cs typeface="Calibri Light"/>
              </a:rPr>
            </a:br>
            <a:endParaRPr lang="pl-PL" sz="4800" dirty="0">
              <a:cs typeface="Calibri Light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4B158E9A-DBF4-4AA7-B6B7-8C8EB2FBDD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125249" y="5435090"/>
            <a:ext cx="762805" cy="734873"/>
            <a:chOff x="7950336" y="1300590"/>
            <a:chExt cx="762805" cy="734873"/>
          </a:xfrm>
        </p:grpSpPr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xmlns="" id="{6150ACFD-AEC6-42A3-A5A7-E7AD6B13E0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3600000">
              <a:off x="8220298" y="1428832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60000"/>
                  </a:schemeClr>
                </a:gs>
                <a:gs pos="100000">
                  <a:schemeClr val="accent1">
                    <a:lumMod val="60000"/>
                    <a:lumOff val="40000"/>
                    <a:alpha val="6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xmlns="" id="{DB4D1217-FEB1-4D2A-80F4-C227B66D72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3600000">
              <a:off x="8066503" y="1339815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6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8">
              <a:extLst>
                <a:ext uri="{FF2B5EF4-FFF2-40B4-BE49-F238E27FC236}">
                  <a16:creationId xmlns:a16="http://schemas.microsoft.com/office/drawing/2014/main" xmlns="" id="{0BCA7138-22BA-4785-8B3D-9D45213E85C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3600000">
              <a:off x="8217173" y="1608753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60000"/>
                  </a:schemeClr>
                </a:gs>
                <a:gs pos="100000">
                  <a:schemeClr val="accent1">
                    <a:lumMod val="60000"/>
                    <a:lumOff val="40000"/>
                    <a:alpha val="6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508000">
                <a:schemeClr val="bg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50863" y="3803406"/>
            <a:ext cx="3565525" cy="2289419"/>
          </a:xfrm>
        </p:spPr>
        <p:txBody>
          <a:bodyPr vert="horz" wrap="square" lIns="0" tIns="0" rIns="0" bIns="0" rtlCol="0" anchor="t">
            <a:normAutofit fontScale="85000" lnSpcReduction="20000"/>
          </a:bodyPr>
          <a:lstStyle/>
          <a:p>
            <a:r>
              <a:rPr lang="pl-PL" sz="2800" dirty="0">
                <a:solidFill>
                  <a:schemeClr val="tx1">
                    <a:alpha val="60000"/>
                  </a:schemeClr>
                </a:solidFill>
                <a:ea typeface="Source Sans Pro"/>
              </a:rPr>
              <a:t>Mąż stanu, polityk, mecenas utworzenia wolnego państwa polskiego. </a:t>
            </a:r>
          </a:p>
          <a:p>
            <a:endParaRPr lang="pl-PL" sz="2000" dirty="0">
              <a:solidFill>
                <a:schemeClr val="tx1">
                  <a:alpha val="60000"/>
                </a:schemeClr>
              </a:solidFill>
              <a:ea typeface="Source Sans Pro"/>
            </a:endParaRPr>
          </a:p>
          <a:p>
            <a:r>
              <a:rPr lang="pl-PL" sz="2000" dirty="0">
                <a:solidFill>
                  <a:schemeClr val="tx1">
                    <a:alpha val="60000"/>
                  </a:schemeClr>
                </a:solidFill>
                <a:ea typeface="Source Sans Pro"/>
              </a:rPr>
              <a:t>11 listopada 1918 r.</a:t>
            </a:r>
            <a:endParaRPr lang="pl-PL"/>
          </a:p>
          <a:p>
            <a:endParaRPr lang="pl-PL" sz="2000" dirty="0">
              <a:solidFill>
                <a:schemeClr val="tx1">
                  <a:alpha val="60000"/>
                </a:schemeClr>
              </a:solidFill>
              <a:ea typeface="Source Sans Pro"/>
            </a:endParaRPr>
          </a:p>
          <a:p>
            <a:endParaRPr lang="pl-PL" sz="2000" dirty="0">
              <a:solidFill>
                <a:schemeClr val="tx1">
                  <a:alpha val="60000"/>
                </a:schemeClr>
              </a:solidFill>
              <a:ea typeface="Source Sans Pro"/>
            </a:endParaRPr>
          </a:p>
          <a:p>
            <a:endParaRPr lang="pl-PL" sz="2000" dirty="0">
              <a:solidFill>
                <a:schemeClr val="tx1">
                  <a:alpha val="60000"/>
                </a:schemeClr>
              </a:solidFill>
              <a:ea typeface="Source Sans Pro"/>
            </a:endParaRPr>
          </a:p>
          <a:p>
            <a:endParaRPr lang="pl-PL" sz="2000" dirty="0">
              <a:solidFill>
                <a:schemeClr val="tx1">
                  <a:alpha val="60000"/>
                </a:schemeClr>
              </a:solidFill>
              <a:ea typeface="Source Sans Pro"/>
            </a:endParaRPr>
          </a:p>
          <a:p>
            <a:endParaRPr lang="pl-PL" sz="2000" dirty="0">
              <a:solidFill>
                <a:srgbClr val="FFFFFF">
                  <a:alpha val="60000"/>
                </a:srgbClr>
              </a:solidFill>
              <a:ea typeface="Source Sans Pro"/>
            </a:endParaRPr>
          </a:p>
        </p:txBody>
      </p:sp>
      <p:pic>
        <p:nvPicPr>
          <p:cNvPr id="6" name="Picture 3" descr="Obraz zawierający zdjęcie, tekst, mężczyzna, stojące&#10;&#10;Opis wygenerowany automatycznie">
            <a:extLst>
              <a:ext uri="{FF2B5EF4-FFF2-40B4-BE49-F238E27FC236}">
                <a16:creationId xmlns:a16="http://schemas.microsoft.com/office/drawing/2014/main" xmlns="" id="{B2830596-53B2-431F-A75B-D5D9A4AA0E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33" r="8833"/>
          <a:stretch/>
        </p:blipFill>
        <p:spPr>
          <a:xfrm>
            <a:off x="6044285" y="549275"/>
            <a:ext cx="3848344" cy="5761037"/>
          </a:xfrm>
          <a:custGeom>
            <a:avLst/>
            <a:gdLst/>
            <a:ahLst/>
            <a:cxnLst/>
            <a:rect l="l" t="t" r="r" b="b"/>
            <a:pathLst>
              <a:path w="7345363" h="5761037">
                <a:moveTo>
                  <a:pt x="0" y="0"/>
                </a:moveTo>
                <a:lnTo>
                  <a:pt x="7345363" y="0"/>
                </a:lnTo>
                <a:lnTo>
                  <a:pt x="7345363" y="5761037"/>
                </a:lnTo>
                <a:lnTo>
                  <a:pt x="0" y="576103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82184FF4-7029-4ED7-813A-192E606087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AAA7AB09-557C-41AD-9113-FF9F68FA10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EF99ECAA-1F11-4937-BBA6-51935AB44C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79DE9FAB-6BBA-4CFE-B67D-77B47F01EC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79FAC916-D9BB-4794-81B4-7C47C67E850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B5CA2231-7A65-4D16-8400-A210CC41DB7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4B089C8C-B82B-4704-88E2-E857A5E215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434B90C8-5B4D-456E-AD99-80EF748FDD7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xmlns="" id="{1DB043B4-68C6-45B9-82AC-A5800EADB8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F8AF63-0A7D-4365-974E-8DF8E0E01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3111" y="808067"/>
            <a:ext cx="5954772" cy="4692854"/>
          </a:xfrm>
        </p:spPr>
        <p:txBody>
          <a:bodyPr vert="horz" wrap="square" lIns="0" tIns="0" rIns="0" bIns="0" rtlCol="0" anchor="b" anchorCtr="0">
            <a:normAutofit fontScale="90000"/>
          </a:bodyPr>
          <a:lstStyle/>
          <a:p>
            <a:r>
              <a:rPr lang="en-US" sz="6400" dirty="0"/>
              <a:t/>
            </a:r>
            <a:br>
              <a:rPr lang="en-US" sz="6400" dirty="0"/>
            </a:br>
            <a:r>
              <a:rPr lang="en-US" sz="6400" dirty="0"/>
              <a:t/>
            </a:r>
            <a:br>
              <a:rPr lang="en-US" sz="6400" dirty="0"/>
            </a:br>
            <a:r>
              <a:rPr lang="en-US" sz="6400" dirty="0"/>
              <a:t/>
            </a:r>
            <a:br>
              <a:rPr lang="en-US" sz="6400" dirty="0"/>
            </a:br>
            <a:r>
              <a:rPr lang="en-US" sz="6400" dirty="0"/>
              <a:t/>
            </a:r>
            <a:br>
              <a:rPr lang="en-US" sz="6400" dirty="0"/>
            </a:br>
            <a:r>
              <a:rPr lang="en-US" sz="4000" dirty="0"/>
              <a:t>P</a:t>
            </a:r>
            <a:r>
              <a:rPr lang="pl-PL" sz="4000" err="1"/>
              <a:t>olska</a:t>
            </a:r>
            <a:r>
              <a:rPr lang="pl-PL" sz="4000" dirty="0"/>
              <a:t> odzyskała niepodległość 11 listopada</a:t>
            </a:r>
            <a:r>
              <a:rPr lang="pl-PL" sz="4000"/>
              <a:t>  </a:t>
            </a:r>
            <a:r>
              <a:rPr lang="pl-PL" sz="4000" dirty="0"/>
              <a:t> 1918 r. po 123 latach zaborów. </a:t>
            </a:r>
            <a:br>
              <a:rPr lang="pl-PL" sz="4000" dirty="0"/>
            </a:br>
            <a:r>
              <a:rPr lang="pl-PL" sz="4000" dirty="0"/>
              <a:t/>
            </a:r>
            <a:br>
              <a:rPr lang="pl-PL" sz="4000" dirty="0"/>
            </a:br>
            <a:r>
              <a:rPr lang="pl-PL" sz="4000" dirty="0"/>
              <a:t>Polacy znowu mogli swobodnie </a:t>
            </a:r>
            <a:r>
              <a:rPr lang="pl-PL" sz="4000"/>
              <a:t>używać języka polskiego. 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74033C2F-EE38-427C-97E3-08EAC8822A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471760"/>
            <a:ext cx="666497" cy="1080000"/>
          </a:xfrm>
          <a:custGeom>
            <a:avLst/>
            <a:gdLst>
              <a:gd name="connsiteX0" fmla="*/ 126497 w 666497"/>
              <a:gd name="connsiteY0" fmla="*/ 0 h 1080000"/>
              <a:gd name="connsiteX1" fmla="*/ 666497 w 666497"/>
              <a:gd name="connsiteY1" fmla="*/ 540000 h 1080000"/>
              <a:gd name="connsiteX2" fmla="*/ 126497 w 666497"/>
              <a:gd name="connsiteY2" fmla="*/ 1080000 h 1080000"/>
              <a:gd name="connsiteX3" fmla="*/ 17668 w 666497"/>
              <a:gd name="connsiteY3" fmla="*/ 1069029 h 1080000"/>
              <a:gd name="connsiteX4" fmla="*/ 0 w 666497"/>
              <a:gd name="connsiteY4" fmla="*/ 1063545 h 1080000"/>
              <a:gd name="connsiteX5" fmla="*/ 0 w 666497"/>
              <a:gd name="connsiteY5" fmla="*/ 16455 h 1080000"/>
              <a:gd name="connsiteX6" fmla="*/ 17668 w 666497"/>
              <a:gd name="connsiteY6" fmla="*/ 10971 h 1080000"/>
              <a:gd name="connsiteX7" fmla="*/ 126497 w 666497"/>
              <a:gd name="connsiteY7" fmla="*/ 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6497" h="1080000">
                <a:moveTo>
                  <a:pt x="126497" y="0"/>
                </a:moveTo>
                <a:cubicBezTo>
                  <a:pt x="424731" y="0"/>
                  <a:pt x="666497" y="241766"/>
                  <a:pt x="666497" y="540000"/>
                </a:cubicBezTo>
                <a:cubicBezTo>
                  <a:pt x="666497" y="838234"/>
                  <a:pt x="424731" y="1080000"/>
                  <a:pt x="126497" y="1080000"/>
                </a:cubicBezTo>
                <a:cubicBezTo>
                  <a:pt x="89218" y="1080000"/>
                  <a:pt x="52821" y="1076222"/>
                  <a:pt x="17668" y="1069029"/>
                </a:cubicBezTo>
                <a:lnTo>
                  <a:pt x="0" y="1063545"/>
                </a:lnTo>
                <a:lnTo>
                  <a:pt x="0" y="16455"/>
                </a:lnTo>
                <a:lnTo>
                  <a:pt x="17668" y="10971"/>
                </a:lnTo>
                <a:cubicBezTo>
                  <a:pt x="52821" y="3778"/>
                  <a:pt x="89218" y="0"/>
                  <a:pt x="126497" y="0"/>
                </a:cubicBezTo>
                <a:close/>
              </a:path>
            </a:pathLst>
          </a:cu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22940903-7865-4026-879C-CC1ADF9116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7634337" y="800983"/>
            <a:ext cx="4006800" cy="3788841"/>
            <a:chOff x="7762003" y="672385"/>
            <a:chExt cx="4006800" cy="3788841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982D1BD3-FFA8-4027-A890-672FDD8F70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8100000">
              <a:off x="8528803" y="672385"/>
              <a:ext cx="3240000" cy="3788841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508000" dist="203200" dir="9600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xmlns="" id="{7BC5C6D9-8420-4B6F-A949-7B6565266B4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3500000">
              <a:off x="8572003" y="180004"/>
              <a:ext cx="1620000" cy="32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0000"/>
                    <a:lumOff val="10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E82CFC28-5F56-4F2C-A953-AB57C1CE5C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8004386" y="5149126"/>
            <a:ext cx="762805" cy="734873"/>
            <a:chOff x="7950336" y="1300590"/>
            <a:chExt cx="762805" cy="734873"/>
          </a:xfrm>
        </p:grpSpPr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xmlns="" id="{492EB854-02D8-4A9E-8BA5-5FEE21DD094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3600000">
              <a:off x="8220298" y="1428832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60000"/>
                  </a:schemeClr>
                </a:gs>
                <a:gs pos="100000">
                  <a:schemeClr val="accent1">
                    <a:lumMod val="60000"/>
                    <a:lumOff val="40000"/>
                    <a:alpha val="6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 6">
              <a:extLst>
                <a:ext uri="{FF2B5EF4-FFF2-40B4-BE49-F238E27FC236}">
                  <a16:creationId xmlns:a16="http://schemas.microsoft.com/office/drawing/2014/main" xmlns="" id="{A1676C39-91DD-4843-8315-4285BA1E7E8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3600000">
              <a:off x="8066503" y="1339815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6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8">
              <a:extLst>
                <a:ext uri="{FF2B5EF4-FFF2-40B4-BE49-F238E27FC236}">
                  <a16:creationId xmlns:a16="http://schemas.microsoft.com/office/drawing/2014/main" xmlns="" id="{B339FEEC-A688-4A3E-BA2C-8FC738A8AF4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3600000">
              <a:off x="8217173" y="1608753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60000"/>
                  </a:schemeClr>
                </a:gs>
                <a:gs pos="100000">
                  <a:schemeClr val="accent1">
                    <a:lumMod val="60000"/>
                    <a:lumOff val="40000"/>
                    <a:alpha val="6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508000">
                <a:schemeClr val="bg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04615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1C3ECE-D142-4759-8601-90AF1F471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/>
              <a:t>Przez 123 lata Polacy walczyli             z zaborcami nie </a:t>
            </a:r>
            <a:r>
              <a:rPr lang="pl-PL" dirty="0"/>
              <a:t>zawsze oficjalnymi drogami. Niejednokrotnie </a:t>
            </a:r>
            <a:r>
              <a:rPr lang="pl-PL"/>
              <a:t>wykorzystywali swoje zdolności     w </a:t>
            </a:r>
            <a:r>
              <a:rPr lang="pl-PL" dirty="0"/>
              <a:t>dziedzinie muzyki, </a:t>
            </a:r>
            <a:r>
              <a:rPr lang="pl-PL"/>
              <a:t>literatury czy sztuki, aby pokazać, że </a:t>
            </a:r>
            <a:r>
              <a:rPr lang="pl-PL" dirty="0"/>
              <a:t>polskość cały czas istnieje. </a:t>
            </a:r>
          </a:p>
        </p:txBody>
      </p:sp>
    </p:spTree>
    <p:extLst>
      <p:ext uri="{BB962C8B-B14F-4D97-AF65-F5344CB8AC3E}">
        <p14:creationId xmlns:p14="http://schemas.microsoft.com/office/powerpoint/2010/main" val="349076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8A6B50-2BEC-4F0B-9ABC-AF4014CE3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Działania</a:t>
            </a:r>
            <a:r>
              <a:rPr lang="pl-PL" dirty="0"/>
              <a:t> te miały na celu doprowadzić do odzyskania niepodległości kraju. </a:t>
            </a:r>
          </a:p>
        </p:txBody>
      </p:sp>
    </p:spTree>
    <p:extLst>
      <p:ext uri="{BB962C8B-B14F-4D97-AF65-F5344CB8AC3E}">
        <p14:creationId xmlns:p14="http://schemas.microsoft.com/office/powerpoint/2010/main" val="1191258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F13B4C-13DE-41C7-AEF1-9E4840082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Podczas zaborów Polakom nie </a:t>
            </a:r>
            <a:r>
              <a:rPr lang="pl-PL"/>
              <a:t>wolno było używać języka polskiego oraz uważać się za </a:t>
            </a:r>
            <a:r>
              <a:rPr lang="pl-PL" dirty="0"/>
              <a:t>Polaków. Wielu Polaków musiało udać się na emigrację i tam walczyć za swoją ojczyznę.</a:t>
            </a:r>
          </a:p>
        </p:txBody>
      </p:sp>
    </p:spTree>
    <p:extLst>
      <p:ext uri="{BB962C8B-B14F-4D97-AF65-F5344CB8AC3E}">
        <p14:creationId xmlns:p14="http://schemas.microsoft.com/office/powerpoint/2010/main" val="214399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xmlns="" id="{82184FF4-7029-4ED7-813A-192E606087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AAA7AB09-557C-41AD-9113-FF9F68FA10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EF99ECAA-1F11-4937-BBA6-51935AB44C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79DE9FAB-6BBA-4CFE-B67D-77B47F01EC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79FAC916-D9BB-4794-81B4-7C47C67E850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B5CA2231-7A65-4D16-8400-A210CC41DB7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xmlns="" id="{4B089C8C-B82B-4704-88E2-E857A5E215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xmlns="" id="{434B90C8-5B4D-456E-AD99-80EF748FDD7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xmlns="" id="{1DB043B4-68C6-45B9-82AC-A5800EADB8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xmlns="" id="{28A00A08-E4E6-4184-B484-E0E034072A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81171" y="1388266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0780E404-3121-4F33-AF2D-65F659A977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727675" y="288981"/>
            <a:ext cx="1262947" cy="1335600"/>
            <a:chOff x="2678417" y="2427951"/>
            <a:chExt cx="1262947" cy="1335600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2339341D-8322-49F1-91DA-6D115CCAE7A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xmlns="" id="{7EB9DB0E-3B0E-411A-9274-448D565CA49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81BCF7-5D90-4E2D-82BF-4D3A8F261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129" y="74822"/>
            <a:ext cx="8770126" cy="5162505"/>
          </a:xfrm>
        </p:spPr>
        <p:txBody>
          <a:bodyPr vert="horz" wrap="square" lIns="0" tIns="0" rIns="0" bIns="0" rtlCol="0" anchor="b" anchorCtr="0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pl-PL" sz="5400" dirty="0"/>
              <a:t>Po zakończeniu I Wojny Światowej w 1918 r. Rada Regencyjna przychyliła się do postulatu utworzenia niepodległego </a:t>
            </a:r>
            <a:r>
              <a:rPr lang="pl-PL" sz="5400"/>
              <a:t>państwa polskiego</a:t>
            </a:r>
            <a:r>
              <a:rPr lang="pl-PL" sz="5400" dirty="0"/>
              <a:t>. Swój wielki udział miał w tym także Ignacy Jan Paderewski. 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4B158E9A-DBF4-4AA7-B6B7-8C8EB2FBDD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125249" y="5435090"/>
            <a:ext cx="762805" cy="734873"/>
            <a:chOff x="7950336" y="1300590"/>
            <a:chExt cx="762805" cy="734873"/>
          </a:xfrm>
        </p:grpSpPr>
        <p:sp>
          <p:nvSpPr>
            <p:cNvPr id="50" name="Freeform 5">
              <a:extLst>
                <a:ext uri="{FF2B5EF4-FFF2-40B4-BE49-F238E27FC236}">
                  <a16:creationId xmlns:a16="http://schemas.microsoft.com/office/drawing/2014/main" xmlns="" id="{6150ACFD-AEC6-42A3-A5A7-E7AD6B13E0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3600000">
              <a:off x="8220298" y="1428832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60000"/>
                  </a:schemeClr>
                </a:gs>
                <a:gs pos="100000">
                  <a:schemeClr val="accent1">
                    <a:lumMod val="60000"/>
                    <a:lumOff val="40000"/>
                    <a:alpha val="6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Freeform 6">
              <a:extLst>
                <a:ext uri="{FF2B5EF4-FFF2-40B4-BE49-F238E27FC236}">
                  <a16:creationId xmlns:a16="http://schemas.microsoft.com/office/drawing/2014/main" xmlns="" id="{DB4D1217-FEB1-4D2A-80F4-C227B66D72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3600000">
              <a:off x="8066503" y="1339815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6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2" name="Freeform 8">
              <a:extLst>
                <a:ext uri="{FF2B5EF4-FFF2-40B4-BE49-F238E27FC236}">
                  <a16:creationId xmlns:a16="http://schemas.microsoft.com/office/drawing/2014/main" xmlns="" id="{0BCA7138-22BA-4785-8B3D-9D45213E85C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3600000">
              <a:off x="8217173" y="1608753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60000"/>
                  </a:schemeClr>
                </a:gs>
                <a:gs pos="100000">
                  <a:schemeClr val="accent1">
                    <a:lumMod val="60000"/>
                    <a:lumOff val="40000"/>
                    <a:alpha val="6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508000">
                <a:schemeClr val="bg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86AE329-19CE-44B2-8BFC-01DAEF5564A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tretch/>
        </p:blipFill>
        <p:spPr>
          <a:xfrm flipH="1">
            <a:off x="12014950" y="-160090"/>
            <a:ext cx="173995" cy="120483"/>
          </a:xfrm>
          <a:custGeom>
            <a:avLst/>
            <a:gdLst/>
            <a:ahLst/>
            <a:cxnLst/>
            <a:rect l="l" t="t" r="r" b="b"/>
            <a:pathLst>
              <a:path w="7345363" h="5761037">
                <a:moveTo>
                  <a:pt x="0" y="0"/>
                </a:moveTo>
                <a:lnTo>
                  <a:pt x="7345363" y="0"/>
                </a:lnTo>
                <a:lnTo>
                  <a:pt x="7345363" y="5761037"/>
                </a:lnTo>
                <a:lnTo>
                  <a:pt x="0" y="5761037"/>
                </a:lnTo>
                <a:close/>
              </a:path>
            </a:pathLst>
          </a:custGeom>
          <a:ln>
            <a:solidFill>
              <a:srgbClr val="4472C4"/>
            </a:solidFill>
          </a:ln>
        </p:spPr>
      </p:pic>
    </p:spTree>
    <p:extLst>
      <p:ext uri="{BB962C8B-B14F-4D97-AF65-F5344CB8AC3E}">
        <p14:creationId xmlns:p14="http://schemas.microsoft.com/office/powerpoint/2010/main" val="246783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ABEE7D-B448-461F-8010-5DB832AED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To dzięki jego działaniom na rzecz niepodległości swojej ojczyzny mieszkając na emigracji w Stanach </a:t>
            </a:r>
            <a:r>
              <a:rPr lang="pl-PL"/>
              <a:t>Zjednoczonych przyczynił się do utworzenia postulatu  13 Traktatu </a:t>
            </a:r>
            <a:r>
              <a:rPr lang="pl-PL" dirty="0"/>
              <a:t>Wersalskiego. </a:t>
            </a:r>
          </a:p>
        </p:txBody>
      </p:sp>
    </p:spTree>
    <p:extLst>
      <p:ext uri="{BB962C8B-B14F-4D97-AF65-F5344CB8AC3E}">
        <p14:creationId xmlns:p14="http://schemas.microsoft.com/office/powerpoint/2010/main" val="3763061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74BD37C-CF92-4BE3-8C38-B23EF2505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Punkt 13 Traktatu Wersalskiego 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C2694B5-CA24-4CD2-B83B-C8EFE28DEB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wrap="square" lIns="0" tIns="0" rIns="0" bIns="0" rtlCol="0" anchor="t">
            <a:normAutofit/>
          </a:bodyPr>
          <a:lstStyle/>
          <a:p>
            <a:r>
              <a:rPr lang="pl-PL" sz="3200" dirty="0">
                <a:solidFill>
                  <a:srgbClr val="FFFFFF"/>
                </a:solidFill>
                <a:ea typeface="Source Sans Pro"/>
              </a:rPr>
              <a:t>Dotyczył utworzenia suwerennego i niezależnego Państwa Polskiego. </a:t>
            </a:r>
          </a:p>
          <a:p>
            <a:r>
              <a:rPr lang="pl-PL" sz="3200" dirty="0">
                <a:solidFill>
                  <a:srgbClr val="FFFFFF"/>
                </a:solidFill>
                <a:ea typeface="Source Sans Pro"/>
              </a:rPr>
              <a:t>Zapis ten w traktacie umieścił ówczesny prezydent Stanów Zjednoczonych </a:t>
            </a:r>
            <a:r>
              <a:rPr lang="pl-PL" sz="3200" dirty="0" err="1">
                <a:solidFill>
                  <a:srgbClr val="FFFFFF"/>
                </a:solidFill>
                <a:ea typeface="Source Sans Pro"/>
              </a:rPr>
              <a:t>Woodrow</a:t>
            </a:r>
            <a:r>
              <a:rPr lang="pl-PL" sz="3200" dirty="0">
                <a:solidFill>
                  <a:srgbClr val="FFFFFF"/>
                </a:solidFill>
                <a:ea typeface="Source Sans Pro"/>
              </a:rPr>
              <a:t> Wilson – prywatnie przyjaciel Ignacego Jana Paderewskiego. </a:t>
            </a:r>
            <a:endParaRPr lang="pl-PL" sz="3200" dirty="0">
              <a:ea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001025784"/>
      </p:ext>
    </p:extLst>
  </p:cSld>
  <p:clrMapOvr>
    <a:masterClrMapping/>
  </p:clrMapOvr>
</p:sld>
</file>

<file path=ppt/theme/theme1.xml><?xml version="1.0" encoding="utf-8"?>
<a:theme xmlns:a="http://schemas.openxmlformats.org/drawingml/2006/main" name="3DFloatVTI">
  <a:themeElements>
    <a:clrScheme name="Float">
      <a:dk1>
        <a:sysClr val="windowText" lastClr="000000"/>
      </a:dk1>
      <a:lt1>
        <a:sysClr val="window" lastClr="FFFFFF"/>
      </a:lt1>
      <a:dk2>
        <a:srgbClr val="1B192E"/>
      </a:dk2>
      <a:lt2>
        <a:srgbClr val="EAE5EB"/>
      </a:lt2>
      <a:accent1>
        <a:srgbClr val="13BE89"/>
      </a:accent1>
      <a:accent2>
        <a:srgbClr val="12B1BF"/>
      </a:accent2>
      <a:accent3>
        <a:srgbClr val="D40AA8"/>
      </a:accent3>
      <a:accent4>
        <a:srgbClr val="B86E62"/>
      </a:accent4>
      <a:accent5>
        <a:srgbClr val="A3A3C1"/>
      </a:accent5>
      <a:accent6>
        <a:srgbClr val="37335B"/>
      </a:accent6>
      <a:hlink>
        <a:srgbClr val="0066FF"/>
      </a:hlink>
      <a:folHlink>
        <a:srgbClr val="666699"/>
      </a:folHlink>
    </a:clrScheme>
    <a:fontScheme name="Float">
      <a:majorFont>
        <a:latin typeface="Sitka Heading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DFloatVTI" id="{F59BA300-ED19-4B39-9AE3-7882B1DE8B78}" vid="{0FEC63E3-719F-4F50-9F1E-5B8BAF3910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</Words>
  <Application>Microsoft Office PowerPoint</Application>
  <PresentationFormat>Panoramiczny</PresentationFormat>
  <Paragraphs>16</Paragraphs>
  <Slides>8</Slides>
  <Notes>0</Notes>
  <HiddenSlides>0</HiddenSlides>
  <MMClips>1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3" baseType="lpstr">
      <vt:lpstr>Arial</vt:lpstr>
      <vt:lpstr>Calibri Light</vt:lpstr>
      <vt:lpstr>Sitka Heading</vt:lpstr>
      <vt:lpstr>Source Sans Pro</vt:lpstr>
      <vt:lpstr>3DFloatVTI</vt:lpstr>
      <vt:lpstr>   Ignacy Jan PADEREWSKI  </vt:lpstr>
      <vt:lpstr>    Polska odzyskała niepodległość 11 listopada   1918 r. po 123 latach zaborów.   Polacy znowu mogli swobodnie używać języka polskiego. </vt:lpstr>
      <vt:lpstr>Przez 123 lata Polacy walczyli             z zaborcami nie zawsze oficjalnymi drogami. Niejednokrotnie wykorzystywali swoje zdolności     w dziedzinie muzyki, literatury czy sztuki, aby pokazać, że polskość cały czas istnieje. </vt:lpstr>
      <vt:lpstr>Działania te miały na celu doprowadzić do odzyskania niepodległości kraju. </vt:lpstr>
      <vt:lpstr>Podczas zaborów Polakom nie wolno było używać języka polskiego oraz uważać się za Polaków. Wielu Polaków musiało udać się na emigrację i tam walczyć za swoją ojczyznę.</vt:lpstr>
      <vt:lpstr>Po zakończeniu I Wojny Światowej w 1918 r. Rada Regencyjna przychyliła się do postulatu utworzenia niepodległego państwa polskiego. Swój wielki udział miał w tym także Ignacy Jan Paderewski. </vt:lpstr>
      <vt:lpstr>To dzięki jego działaniom na rzecz niepodległości swojej ojczyzny mieszkając na emigracji w Stanach Zjednoczonych przyczynił się do utworzenia postulatu  13 Traktatu Wersalskiego. </vt:lpstr>
      <vt:lpstr>Punkt 13 Traktatu Wersalskiego 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SP77</dc:creator>
  <cp:lastModifiedBy>SP77</cp:lastModifiedBy>
  <cp:revision>439</cp:revision>
  <dcterms:created xsi:type="dcterms:W3CDTF">2020-11-11T15:13:01Z</dcterms:created>
  <dcterms:modified xsi:type="dcterms:W3CDTF">2020-11-22T11:26:14Z</dcterms:modified>
</cp:coreProperties>
</file>