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FDCE9EA-A8E5-4C93-A11F-C6F3F4B2F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EEA4042B-F8BA-47B8-B625-254CE4B86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C439E42-EBAC-4CA9-A28D-64D8511A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DD09365-8536-487E-AC25-2E06C431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983B44C-AD98-4C64-AB22-9CC6A6D9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37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A46E79D-3722-4CA7-AD53-D6EEBA7B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D75AA9F2-EE10-4442-A612-18B6AE6BD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C0571E7-3FB4-4398-AB1C-06B80417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7A1BA42-8A75-4CBB-B7EC-0E54CFC2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6EC4A70-10CF-41E2-B871-9B466B5B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73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6015730A-B83E-4B7D-B5E1-E438CCA21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7D801416-6897-4792-A330-06A2A3B82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8DABCEC-A8AE-4319-ABDB-7D601570E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6C3F23C-4892-4D91-9323-19C35DFC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B541676-E9E6-4170-97DB-425180D3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7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4CFA0AA-6DF7-4E04-A3AF-E7B6485D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390B70C-C13F-4AD4-9BA8-E5143EDC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138C78E-EA79-412A-B258-A1A7C4C5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BAE6B3D-8195-45DD-9336-E490088C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E6EC0AF-7210-4CE2-BBD2-DF03879B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72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50B9580-4F74-46AE-8755-EE136E358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FDEF92E4-59D3-4C5F-851F-8FA44E815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17CB48C-6BCB-40C3-8CFB-76757056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060ADD0-9EB9-4B8D-A20B-92EE44F8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E2BC1E1-813B-4087-A765-40375D23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720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FEB0B92-7055-46EE-8718-DD21125A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77148A0-F1AC-4C8B-96C6-22E26BBE8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53EBE104-2ED9-4A74-ADCB-678403228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5918C500-7199-41F2-89B5-B35976CD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56C7B17-A803-4CF3-B568-6E7CCF62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16ECB69C-4155-46F5-9563-41643AD2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07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03FA98-291B-4E62-B6CD-751AD6EB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3511D23-74FE-489B-88BA-789B4985A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7388F6B4-4422-40E3-AA88-303E68DA0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FDA42C67-F85D-404E-98AB-8347FB354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AD901DA4-17A9-42E9-8D09-3543E86C2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6B44254C-8BCD-4053-91A9-FAF39785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9877BD34-AE80-4D25-9BC5-5D0A604B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2E1D61E1-C03F-41E5-92DA-6DDE6BED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9EF7D73-A730-4CB1-80DB-11E7893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72B18D10-8BEF-4433-9BDA-5FF2987B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67BFE3D0-BA8A-4C57-BFCA-B69A95C2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EE25655F-B455-4AD5-8398-B99C2925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72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4C0A5FF1-30FC-4F06-A14A-C028BEA0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BCC103DE-2254-4DE7-84F2-793BAA04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D4D0FA8-7605-4DFD-8F68-BC9CB083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03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94A5510-729A-43F5-9D11-24009F96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F227D23-F789-4611-80A9-7E5B42EA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7410B33-2DED-4CF9-9145-6D5D7F769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B1016A0D-F30E-4343-A728-55B34CBD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031DDCD4-4ACB-4A80-B8A3-76A13807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82730F5E-2891-4C38-9D8A-47B30318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03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0138B65-8F1F-4A1D-A703-C5D26259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E9083023-15FB-409F-B042-EF24DB084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12495E3-C4B8-4B40-ABE7-6AC977995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F9AF2BEE-4BC4-45BC-AFC8-16564B5F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54CEE59C-619B-44D0-A649-41C224C6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0CC09CC2-929A-4C74-AF53-46531845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70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DE20C669-5A42-4D5D-B40D-53390A99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9A618515-5D62-4C16-8365-2CCA8F9CA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319F87F-2760-496A-B48A-A0BBB9E67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0C4B-B1C3-493D-8706-8B925DDE7079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AF5E51F-93CA-4417-B84D-992658BCA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5445ECDA-A72E-4D03-8A34-D31D82B06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5AFE-0679-4E43-A505-B8BAF0DD66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941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w.w.szu.pl/index.php?id=biografia_jan_bytnar" TargetMode="External"/><Relationship Id="rId2" Type="http://schemas.openxmlformats.org/officeDocument/2006/relationships/hyperlink" Target="http://www.sww.w.szu.pl/index.php?id=biografia_tadeusz_zawadzk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www.sww.w.szu.pl/index.php?id=biografia_aleksy_dawidowsk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1A3405E-CAFE-496F-9673-7FBDFBDB4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SZARE SZEREGI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42053948-17FB-4D07-B5FC-3639EC2B6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r"/>
            <a:r>
              <a:rPr lang="pl-PL" dirty="0"/>
              <a:t>Daniel Jarosz</a:t>
            </a:r>
          </a:p>
        </p:txBody>
      </p:sp>
      <p:pic>
        <p:nvPicPr>
          <p:cNvPr id="1026" name="Picture 2" descr="https://upload.wikimedia.org/wikipedia/commons/thumb/b/be/Szare_Szeregi-lilijka.gif/170px-Szare_Szeregi-lilijka.gif">
            <a:extLst>
              <a:ext uri="{FF2B5EF4-FFF2-40B4-BE49-F238E27FC236}">
                <a16:creationId xmlns="" xmlns:a16="http://schemas.microsoft.com/office/drawing/2014/main" id="{A5A26106-A7AE-425F-83BB-40CCA6F4A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39690"/>
            <a:ext cx="161925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62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F6E7CA0-B64E-472B-9CCD-28DA651E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Szare Szeregi 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F0593E8-1A36-46EE-8151-A1C2B623D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981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Organizacja Harcerzy Związku Harcerstwa Polskiego działająca w okresie okupacji niemieckiej podczas II wojny Światowej 1939–1945.</a:t>
            </a:r>
          </a:p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Szare Szeregi zostały powołane 27 września 1939 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w Warszawie przez grono członków Naczelnej Rady Harcerskiej w mieszkaniu Stanisława Borowieckiego.</a:t>
            </a:r>
            <a:endParaRPr lang="pl-PL" sz="3200" dirty="0"/>
          </a:p>
          <a:p>
            <a:pPr marL="0" indent="0" algn="ctr">
              <a:buNone/>
            </a:pPr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 descr="Bohater hufca – Podgórskie Szare Szeregi – Hufiec ZHP Kraków – Podgórze">
            <a:extLst>
              <a:ext uri="{FF2B5EF4-FFF2-40B4-BE49-F238E27FC236}">
                <a16:creationId xmlns="" xmlns:a16="http://schemas.microsoft.com/office/drawing/2014/main" id="{E9E5883F-909B-4D3C-BB6B-4BE78E026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97" y="4649275"/>
            <a:ext cx="1877347" cy="1907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Patriotyczny konkurs z pamięcią o Marszałku Piłsudskim rozstrzygnięty! -  RadomNews.pl">
            <a:extLst>
              <a:ext uri="{FF2B5EF4-FFF2-40B4-BE49-F238E27FC236}">
                <a16:creationId xmlns="" xmlns:a16="http://schemas.microsoft.com/office/drawing/2014/main" id="{F7753D94-06F4-46F6-A93D-48AE090B2D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50" y="4096160"/>
            <a:ext cx="3021269" cy="2588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412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0E187E5-F30A-4BA5-B74E-30C719E02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881728"/>
            <a:ext cx="107147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Kraków wchodził w skład czterech chorągwi Polski południowej:</a:t>
            </a:r>
          </a:p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Chorągiew Kielecka – Skała</a:t>
            </a:r>
          </a:p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Chorągiew Częstochowska – Warta</a:t>
            </a:r>
          </a:p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Chorągiew Krakowska – Smok</a:t>
            </a:r>
          </a:p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Chorągiew Lwowska - Lew</a:t>
            </a:r>
          </a:p>
        </p:txBody>
      </p:sp>
      <p:pic>
        <p:nvPicPr>
          <p:cNvPr id="5" name="Obraz 4" descr="Harcerska Poczta Polowa - Wikiwand">
            <a:extLst>
              <a:ext uri="{FF2B5EF4-FFF2-40B4-BE49-F238E27FC236}">
                <a16:creationId xmlns="" xmlns:a16="http://schemas.microsoft.com/office/drawing/2014/main" id="{F4C8EBD5-9A65-43D9-AA86-5C21CDCB582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205" y="1939104"/>
            <a:ext cx="2236234" cy="2701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 descr="Historia Szarych Szeregów">
            <a:extLst>
              <a:ext uri="{FF2B5EF4-FFF2-40B4-BE49-F238E27FC236}">
                <a16:creationId xmlns="" xmlns:a16="http://schemas.microsoft.com/office/drawing/2014/main" id="{2A77200C-CCC1-4C0D-B5AA-F0CC7401BC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858" y="4296082"/>
            <a:ext cx="3660981" cy="2045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89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88FDFE1-FE3B-449B-89E4-2328AF6F7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52" y="645754"/>
            <a:ext cx="11216148" cy="42802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Z Szarych Szeregów wywodzili się m.in. bohaterscy żołnierze </a:t>
            </a:r>
          </a:p>
          <a:p>
            <a:pPr marL="0" indent="0" algn="just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Tadeusz Zawadzki ps. ,,Zośka"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, </a:t>
            </a:r>
          </a:p>
          <a:p>
            <a:pPr marL="0" indent="0" algn="just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Jan Bytnar ps. ,,Rudy"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Aleksy Dawidowski ps. ,,Alek"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pl-PL" sz="3200" dirty="0">
                <a:solidFill>
                  <a:schemeClr val="accent1">
                    <a:lumMod val="75000"/>
                  </a:schemeClr>
                </a:solidFill>
              </a:rPr>
              <a:t>których dzieje opisał Aleksander Kamiński w książce zatytułowanej ,,Kamienie na szaniec".</a:t>
            </a:r>
          </a:p>
        </p:txBody>
      </p:sp>
      <p:pic>
        <p:nvPicPr>
          <p:cNvPr id="5122" name="Picture 2" descr="Szare Szeregi – Nonsensopedia, polska encyklopedia humoru">
            <a:extLst>
              <a:ext uri="{FF2B5EF4-FFF2-40B4-BE49-F238E27FC236}">
                <a16:creationId xmlns="" xmlns:a16="http://schemas.microsoft.com/office/drawing/2014/main" id="{AFD1FBE9-C857-4F76-99CA-2CE469C0F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53" y="3872681"/>
            <a:ext cx="16668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istoria Szarych Szeregów">
            <a:extLst>
              <a:ext uri="{FF2B5EF4-FFF2-40B4-BE49-F238E27FC236}">
                <a16:creationId xmlns="" xmlns:a16="http://schemas.microsoft.com/office/drawing/2014/main" id="{F540A5B0-9BBB-44E6-9F1C-4C6B74D9E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4" y="4149213"/>
            <a:ext cx="4463322" cy="244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86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="" xmlns:a16="http://schemas.microsoft.com/office/drawing/2014/main" id="{8E66B4ED-31ED-4090-B8FF-4359C2D6F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DZIĘKUJĘ</a:t>
            </a:r>
          </a:p>
        </p:txBody>
      </p:sp>
      <p:pic>
        <p:nvPicPr>
          <p:cNvPr id="3076" name="Picture 4" descr="Szare Szeregi | dzieje.pl - Historia Polski">
            <a:extLst>
              <a:ext uri="{FF2B5EF4-FFF2-40B4-BE49-F238E27FC236}">
                <a16:creationId xmlns="" xmlns:a16="http://schemas.microsoft.com/office/drawing/2014/main" id="{7CA4AA8E-AEE3-4DC2-8DB9-4AEE1DCE7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4205"/>
            <a:ext cx="6465320" cy="44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51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6348A0FF3F1447A3BD77BBB7A7D221" ma:contentTypeVersion="2" ma:contentTypeDescription="Create a new document." ma:contentTypeScope="" ma:versionID="0ba02e244ba15b9ca780c6c3be7e6bb8">
  <xsd:schema xmlns:xsd="http://www.w3.org/2001/XMLSchema" xmlns:xs="http://www.w3.org/2001/XMLSchema" xmlns:p="http://schemas.microsoft.com/office/2006/metadata/properties" xmlns:ns2="7cd8e0d1-0ebc-4495-a6f8-030071c27b57" targetNamespace="http://schemas.microsoft.com/office/2006/metadata/properties" ma:root="true" ma:fieldsID="1f9e3f94c5d75b91a5085d833b43c7ff" ns2:_="">
    <xsd:import namespace="7cd8e0d1-0ebc-4495-a6f8-030071c27b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8e0d1-0ebc-4495-a6f8-030071c27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C19892-D662-41B7-B7A0-FB8F765BC1DE}">
  <ds:schemaRefs>
    <ds:schemaRef ds:uri="http://www.w3.org/XML/1998/namespace"/>
    <ds:schemaRef ds:uri="7cd8e0d1-0ebc-4495-a6f8-030071c27b57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41314E-D8C4-46A1-9AE4-C72ABB11A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8e0d1-0ebc-4495-a6f8-030071c27b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86FEED-A649-4FF6-A69A-B07BB2158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SZARE SZEREGI</vt:lpstr>
      <vt:lpstr>Szare Szeregi to: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SZARE SZEREGI</dc:title>
  <dc:creator>Daniel Jarosz</dc:creator>
  <cp:lastModifiedBy>SP77</cp:lastModifiedBy>
  <cp:revision>6</cp:revision>
  <dcterms:created xsi:type="dcterms:W3CDTF">2020-11-12T18:42:07Z</dcterms:created>
  <dcterms:modified xsi:type="dcterms:W3CDTF">2020-11-22T13:36:34Z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0x010100146348A0FF3F1447A3BD77BBB7A7D221</vt:lpwstr>
  </property>
</Properties>
</file>